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4" Type="http://schemas.openxmlformats.org/officeDocument/2006/relationships/extended-properties" Target="docProps/app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19"/>
  </p:handoutMasterIdLst>
  <p:sldIdLst>
    <p:sldId id="256" r:id="rId2"/>
    <p:sldId id="275" r:id="rId3"/>
    <p:sldId id="271" r:id="rId4"/>
    <p:sldId id="257" r:id="rId5"/>
    <p:sldId id="263" r:id="rId6"/>
    <p:sldId id="266" r:id="rId7"/>
    <p:sldId id="272" r:id="rId8"/>
    <p:sldId id="258" r:id="rId9"/>
    <p:sldId id="264" r:id="rId10"/>
    <p:sldId id="267" r:id="rId11"/>
    <p:sldId id="273" r:id="rId12"/>
    <p:sldId id="259" r:id="rId13"/>
    <p:sldId id="265" r:id="rId14"/>
    <p:sldId id="268" r:id="rId15"/>
    <p:sldId id="274" r:id="rId16"/>
    <p:sldId id="276" r:id="rId17"/>
    <p:sldId id="277" r:id="rId18"/>
  </p:sldIdLst>
  <p:sldSz cx="9144000" cy="6858000" type="screen4x3"/>
  <p:notesSz cx="6797675" cy="992822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60" d="100"/>
          <a:sy n="60" d="100"/>
        </p:scale>
        <p:origin x="-786" y="-27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 /><Relationship Id="rId13" Type="http://schemas.openxmlformats.org/officeDocument/2006/relationships/slide" Target="slides/slide12.xml" /><Relationship Id="rId18" Type="http://schemas.openxmlformats.org/officeDocument/2006/relationships/slide" Target="slides/slide17.xml" /><Relationship Id="rId3" Type="http://schemas.openxmlformats.org/officeDocument/2006/relationships/slide" Target="slides/slide2.xml" /><Relationship Id="rId21" Type="http://schemas.openxmlformats.org/officeDocument/2006/relationships/viewProps" Target="viewProps.xml" /><Relationship Id="rId7" Type="http://schemas.openxmlformats.org/officeDocument/2006/relationships/slide" Target="slides/slide6.xml" /><Relationship Id="rId12" Type="http://schemas.openxmlformats.org/officeDocument/2006/relationships/slide" Target="slides/slide11.xml" /><Relationship Id="rId17" Type="http://schemas.openxmlformats.org/officeDocument/2006/relationships/slide" Target="slides/slide16.xml" /><Relationship Id="rId2" Type="http://schemas.openxmlformats.org/officeDocument/2006/relationships/slide" Target="slides/slide1.xml" /><Relationship Id="rId16" Type="http://schemas.openxmlformats.org/officeDocument/2006/relationships/slide" Target="slides/slide15.xml" /><Relationship Id="rId20" Type="http://schemas.openxmlformats.org/officeDocument/2006/relationships/presProps" Target="presProps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5.xml" /><Relationship Id="rId11" Type="http://schemas.openxmlformats.org/officeDocument/2006/relationships/slide" Target="slides/slide10.xml" /><Relationship Id="rId24" Type="http://schemas.microsoft.com/office/2016/11/relationships/changesInfo" Target="changesInfos/changesInfo1.xml" /><Relationship Id="rId5" Type="http://schemas.openxmlformats.org/officeDocument/2006/relationships/slide" Target="slides/slide4.xml" /><Relationship Id="rId15" Type="http://schemas.openxmlformats.org/officeDocument/2006/relationships/slide" Target="slides/slide14.xml" /><Relationship Id="rId23" Type="http://schemas.openxmlformats.org/officeDocument/2006/relationships/tableStyles" Target="tableStyles.xml" /><Relationship Id="rId10" Type="http://schemas.openxmlformats.org/officeDocument/2006/relationships/slide" Target="slides/slide9.xml" /><Relationship Id="rId19" Type="http://schemas.openxmlformats.org/officeDocument/2006/relationships/handoutMaster" Target="handoutMasters/handoutMaster1.xml" /><Relationship Id="rId4" Type="http://schemas.openxmlformats.org/officeDocument/2006/relationships/slide" Target="slides/slide3.xml" /><Relationship Id="rId9" Type="http://schemas.openxmlformats.org/officeDocument/2006/relationships/slide" Target="slides/slide8.xml" /><Relationship Id="rId14" Type="http://schemas.openxmlformats.org/officeDocument/2006/relationships/slide" Target="slides/slide13.xml" /><Relationship Id="rId22" Type="http://schemas.openxmlformats.org/officeDocument/2006/relationships/theme" Target="theme/theme1.xml" 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.Matthews" userId="2a11452f-02ad-4193-b2e4-6b0045103e2e" providerId="ADAL" clId="{F65E03D9-B0D7-4942-A7E4-52543DC9AA1A}"/>
    <pc:docChg chg="custSel addSld modSld">
      <pc:chgData name="K.Matthews" userId="2a11452f-02ad-4193-b2e4-6b0045103e2e" providerId="ADAL" clId="{F65E03D9-B0D7-4942-A7E4-52543DC9AA1A}" dt="2020-06-25T19:57:53.687" v="19" actId="1076"/>
      <pc:docMkLst>
        <pc:docMk/>
      </pc:docMkLst>
      <pc:sldChg chg="addSp modSp">
        <pc:chgData name="K.Matthews" userId="2a11452f-02ad-4193-b2e4-6b0045103e2e" providerId="ADAL" clId="{F65E03D9-B0D7-4942-A7E4-52543DC9AA1A}" dt="2020-06-25T19:57:53.687" v="19" actId="1076"/>
        <pc:sldMkLst>
          <pc:docMk/>
          <pc:sldMk cId="694102414" sldId="256"/>
        </pc:sldMkLst>
        <pc:picChg chg="add mod">
          <ac:chgData name="K.Matthews" userId="2a11452f-02ad-4193-b2e4-6b0045103e2e" providerId="ADAL" clId="{F65E03D9-B0D7-4942-A7E4-52543DC9AA1A}" dt="2020-06-25T19:57:53.687" v="19" actId="1076"/>
          <ac:picMkLst>
            <pc:docMk/>
            <pc:sldMk cId="694102414" sldId="256"/>
            <ac:picMk id="3" creationId="{C01D7BB5-37F3-9540-8332-489938563D8A}"/>
          </ac:picMkLst>
        </pc:picChg>
      </pc:sldChg>
      <pc:sldChg chg="addSp delSp modSp new mod modClrScheme chgLayout">
        <pc:chgData name="K.Matthews" userId="2a11452f-02ad-4193-b2e4-6b0045103e2e" providerId="ADAL" clId="{F65E03D9-B0D7-4942-A7E4-52543DC9AA1A}" dt="2020-06-25T19:55:13.732" v="15" actId="14100"/>
        <pc:sldMkLst>
          <pc:docMk/>
          <pc:sldMk cId="482630267" sldId="277"/>
        </pc:sldMkLst>
        <pc:spChg chg="del">
          <ac:chgData name="K.Matthews" userId="2a11452f-02ad-4193-b2e4-6b0045103e2e" providerId="ADAL" clId="{F65E03D9-B0D7-4942-A7E4-52543DC9AA1A}" dt="2020-06-25T19:52:45.605" v="1" actId="700"/>
          <ac:spMkLst>
            <pc:docMk/>
            <pc:sldMk cId="482630267" sldId="277"/>
            <ac:spMk id="2" creationId="{BC096A68-CFF9-6B45-9F40-2006AED436D1}"/>
          </ac:spMkLst>
        </pc:spChg>
        <pc:spChg chg="del">
          <ac:chgData name="K.Matthews" userId="2a11452f-02ad-4193-b2e4-6b0045103e2e" providerId="ADAL" clId="{F65E03D9-B0D7-4942-A7E4-52543DC9AA1A}" dt="2020-06-25T19:52:45.605" v="1" actId="700"/>
          <ac:spMkLst>
            <pc:docMk/>
            <pc:sldMk cId="482630267" sldId="277"/>
            <ac:spMk id="3" creationId="{AE030511-3049-AB4E-B334-EFAB3A42BABC}"/>
          </ac:spMkLst>
        </pc:spChg>
        <pc:picChg chg="add mod">
          <ac:chgData name="K.Matthews" userId="2a11452f-02ad-4193-b2e4-6b0045103e2e" providerId="ADAL" clId="{F65E03D9-B0D7-4942-A7E4-52543DC9AA1A}" dt="2020-06-25T19:53:00.119" v="3" actId="1076"/>
          <ac:picMkLst>
            <pc:docMk/>
            <pc:sldMk cId="482630267" sldId="277"/>
            <ac:picMk id="4" creationId="{2491C329-BC74-B748-BB5A-227AB796C399}"/>
          </ac:picMkLst>
        </pc:picChg>
        <pc:picChg chg="add mod">
          <ac:chgData name="K.Matthews" userId="2a11452f-02ad-4193-b2e4-6b0045103e2e" providerId="ADAL" clId="{F65E03D9-B0D7-4942-A7E4-52543DC9AA1A}" dt="2020-06-25T19:53:18.200" v="8" actId="1076"/>
          <ac:picMkLst>
            <pc:docMk/>
            <pc:sldMk cId="482630267" sldId="277"/>
            <ac:picMk id="5" creationId="{AC75997B-7FE3-4C43-AA9F-27A5572992D1}"/>
          </ac:picMkLst>
        </pc:picChg>
        <pc:picChg chg="add mod">
          <ac:chgData name="K.Matthews" userId="2a11452f-02ad-4193-b2e4-6b0045103e2e" providerId="ADAL" clId="{F65E03D9-B0D7-4942-A7E4-52543DC9AA1A}" dt="2020-06-25T19:53:38.329" v="11" actId="1076"/>
          <ac:picMkLst>
            <pc:docMk/>
            <pc:sldMk cId="482630267" sldId="277"/>
            <ac:picMk id="6" creationId="{C8C4206E-BE91-C948-BC10-C483EDF33D84}"/>
          </ac:picMkLst>
        </pc:picChg>
        <pc:picChg chg="add mod">
          <ac:chgData name="K.Matthews" userId="2a11452f-02ad-4193-b2e4-6b0045103e2e" providerId="ADAL" clId="{F65E03D9-B0D7-4942-A7E4-52543DC9AA1A}" dt="2020-06-25T19:55:13.732" v="15" actId="14100"/>
          <ac:picMkLst>
            <pc:docMk/>
            <pc:sldMk cId="482630267" sldId="277"/>
            <ac:picMk id="7" creationId="{EC41D78F-87F3-B140-82D0-75A0ABD6D321}"/>
          </ac:picMkLst>
        </pc:pic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 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FB8B38A-24E0-4472-8E29-20542B2CF35F}" type="datetimeFigureOut">
              <a:rPr lang="en-GB" smtClean="0"/>
              <a:t>25/06/2020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F98EF0E-64F1-4120-97D9-CB605BEE832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7627788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62C30A-9261-4E85-BE08-9302521440CC}" type="datetimeFigureOut">
              <a:rPr lang="en-GB" smtClean="0"/>
              <a:t>25/06/2020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050973-B910-4A8E-94B1-BA1EB277F2C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251942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62C30A-9261-4E85-BE08-9302521440CC}" type="datetimeFigureOut">
              <a:rPr lang="en-GB" smtClean="0"/>
              <a:t>25/06/2020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050973-B910-4A8E-94B1-BA1EB277F2C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7043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62C30A-9261-4E85-BE08-9302521440CC}" type="datetimeFigureOut">
              <a:rPr lang="en-GB" smtClean="0"/>
              <a:t>25/06/2020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050973-B910-4A8E-94B1-BA1EB277F2C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383498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62C30A-9261-4E85-BE08-9302521440CC}" type="datetimeFigureOut">
              <a:rPr lang="en-GB" smtClean="0"/>
              <a:t>25/06/2020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050973-B910-4A8E-94B1-BA1EB277F2C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337138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62C30A-9261-4E85-BE08-9302521440CC}" type="datetimeFigureOut">
              <a:rPr lang="en-GB" smtClean="0"/>
              <a:t>25/06/2020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050973-B910-4A8E-94B1-BA1EB277F2C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454630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62C30A-9261-4E85-BE08-9302521440CC}" type="datetimeFigureOut">
              <a:rPr lang="en-GB" smtClean="0"/>
              <a:t>25/06/2020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050973-B910-4A8E-94B1-BA1EB277F2C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967654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62C30A-9261-4E85-BE08-9302521440CC}" type="datetimeFigureOut">
              <a:rPr lang="en-GB" smtClean="0"/>
              <a:t>25/06/2020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050973-B910-4A8E-94B1-BA1EB277F2C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216829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62C30A-9261-4E85-BE08-9302521440CC}" type="datetimeFigureOut">
              <a:rPr lang="en-GB" smtClean="0"/>
              <a:t>25/06/2020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050973-B910-4A8E-94B1-BA1EB277F2C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545587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62C30A-9261-4E85-BE08-9302521440CC}" type="datetimeFigureOut">
              <a:rPr lang="en-GB" smtClean="0"/>
              <a:t>25/06/2020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050973-B910-4A8E-94B1-BA1EB277F2C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86148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62C30A-9261-4E85-BE08-9302521440CC}" type="datetimeFigureOut">
              <a:rPr lang="en-GB" smtClean="0"/>
              <a:t>25/06/2020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050973-B910-4A8E-94B1-BA1EB277F2C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048897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62C30A-9261-4E85-BE08-9302521440CC}" type="datetimeFigureOut">
              <a:rPr lang="en-GB" smtClean="0"/>
              <a:t>25/06/2020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050973-B910-4A8E-94B1-BA1EB277F2C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525725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62C30A-9261-4E85-BE08-9302521440CC}" type="datetimeFigureOut">
              <a:rPr lang="en-GB" smtClean="0"/>
              <a:t>25/06/2020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050973-B910-4A8E-94B1-BA1EB277F2C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642646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 /><Relationship Id="rId1" Type="http://schemas.openxmlformats.org/officeDocument/2006/relationships/slideLayout" Target="../slideLayouts/slideLayout2.xml" 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 /><Relationship Id="rId2" Type="http://schemas.openxmlformats.org/officeDocument/2006/relationships/image" Target="../media/image10.png" /><Relationship Id="rId1" Type="http://schemas.openxmlformats.org/officeDocument/2006/relationships/slideLayout" Target="../slideLayouts/slideLayout2.xml" 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 /><Relationship Id="rId1" Type="http://schemas.openxmlformats.org/officeDocument/2006/relationships/slideLayout" Target="../slideLayouts/slideLayout2.xml" 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 /><Relationship Id="rId2" Type="http://schemas.openxmlformats.org/officeDocument/2006/relationships/image" Target="../media/image11.png" /><Relationship Id="rId1" Type="http://schemas.openxmlformats.org/officeDocument/2006/relationships/slideLayout" Target="../slideLayouts/slideLayout2.xml" 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 /><Relationship Id="rId2" Type="http://schemas.openxmlformats.org/officeDocument/2006/relationships/image" Target="../media/image12.png" /><Relationship Id="rId1" Type="http://schemas.openxmlformats.org/officeDocument/2006/relationships/slideLayout" Target="../slideLayouts/slideLayout2.xml" 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 /><Relationship Id="rId2" Type="http://schemas.openxmlformats.org/officeDocument/2006/relationships/image" Target="../media/image13.png" /><Relationship Id="rId1" Type="http://schemas.openxmlformats.org/officeDocument/2006/relationships/slideLayout" Target="../slideLayouts/slideLayout2.xml" 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 /><Relationship Id="rId1" Type="http://schemas.openxmlformats.org/officeDocument/2006/relationships/slideLayout" Target="../slideLayouts/slideLayout2.xml" 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 /><Relationship Id="rId1" Type="http://schemas.openxmlformats.org/officeDocument/2006/relationships/slideLayout" Target="../slideLayouts/slideLayout2.xml" 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 /><Relationship Id="rId2" Type="http://schemas.openxmlformats.org/officeDocument/2006/relationships/image" Target="../media/image14.jpeg" /><Relationship Id="rId1" Type="http://schemas.openxmlformats.org/officeDocument/2006/relationships/slideLayout" Target="../slideLayouts/slideLayout7.xml" /><Relationship Id="rId5" Type="http://schemas.openxmlformats.org/officeDocument/2006/relationships/image" Target="../media/image17.jpeg" /><Relationship Id="rId4" Type="http://schemas.openxmlformats.org/officeDocument/2006/relationships/image" Target="../media/image16.jpeg" 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 /><Relationship Id="rId2" Type="http://schemas.openxmlformats.org/officeDocument/2006/relationships/image" Target="../media/image2.jpeg" /><Relationship Id="rId1" Type="http://schemas.openxmlformats.org/officeDocument/2006/relationships/slideLayout" Target="../slideLayouts/slideLayout2.xml" /><Relationship Id="rId4" Type="http://schemas.openxmlformats.org/officeDocument/2006/relationships/image" Target="../media/image4.jpeg" 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 /><Relationship Id="rId1" Type="http://schemas.openxmlformats.org/officeDocument/2006/relationships/slideLayout" Target="../slideLayouts/slideLayout2.xml" 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 /><Relationship Id="rId2" Type="http://schemas.openxmlformats.org/officeDocument/2006/relationships/image" Target="../media/image5.png" /><Relationship Id="rId1" Type="http://schemas.openxmlformats.org/officeDocument/2006/relationships/slideLayout" Target="../slideLayouts/slideLayout2.xml" 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 /><Relationship Id="rId2" Type="http://schemas.openxmlformats.org/officeDocument/2006/relationships/image" Target="../media/image6.png" /><Relationship Id="rId1" Type="http://schemas.openxmlformats.org/officeDocument/2006/relationships/slideLayout" Target="../slideLayouts/slideLayout2.xml" 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 /><Relationship Id="rId2" Type="http://schemas.openxmlformats.org/officeDocument/2006/relationships/image" Target="../media/image7.png" /><Relationship Id="rId1" Type="http://schemas.openxmlformats.org/officeDocument/2006/relationships/slideLayout" Target="../slideLayouts/slideLayout2.xml" 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 /><Relationship Id="rId1" Type="http://schemas.openxmlformats.org/officeDocument/2006/relationships/slideLayout" Target="../slideLayouts/slideLayout2.xml" 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 /><Relationship Id="rId2" Type="http://schemas.openxmlformats.org/officeDocument/2006/relationships/image" Target="../media/image8.png" /><Relationship Id="rId1" Type="http://schemas.openxmlformats.org/officeDocument/2006/relationships/slideLayout" Target="../slideLayouts/slideLayout2.xml" 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 /><Relationship Id="rId2" Type="http://schemas.openxmlformats.org/officeDocument/2006/relationships/image" Target="../media/image9.png" /><Relationship Id="rId1" Type="http://schemas.openxmlformats.org/officeDocument/2006/relationships/slideLayout" Target="../slideLayouts/slideLayout2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/>
              <a:t>Hello year 9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1308261"/>
            <a:ext cx="8229600" cy="4005688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GB"/>
              <a:t>Hope you are all well</a:t>
            </a:r>
          </a:p>
          <a:p>
            <a:pPr marL="0" indent="0">
              <a:buNone/>
            </a:pPr>
            <a:r>
              <a:rPr lang="en-GB"/>
              <a:t>This task is for 3 weeks starts 29</a:t>
            </a:r>
            <a:r>
              <a:rPr lang="en-GB" baseline="30000"/>
              <a:t>Th</a:t>
            </a:r>
            <a:r>
              <a:rPr lang="en-GB"/>
              <a:t> June and deadline is 17</a:t>
            </a:r>
            <a:r>
              <a:rPr lang="en-GB" baseline="30000"/>
              <a:t>th</a:t>
            </a:r>
            <a:r>
              <a:rPr lang="en-GB"/>
              <a:t> July </a:t>
            </a:r>
          </a:p>
          <a:p>
            <a:pPr marL="0" indent="0">
              <a:buNone/>
            </a:pPr>
            <a:r>
              <a:rPr lang="en-GB"/>
              <a:t>Read each slide complete the task and produce a fact file on each setting. </a:t>
            </a:r>
          </a:p>
          <a:p>
            <a:pPr marL="0" indent="0">
              <a:buNone/>
            </a:pPr>
            <a:endParaRPr lang="en-GB"/>
          </a:p>
          <a:p>
            <a:pPr marL="0" indent="0">
              <a:buNone/>
            </a:pPr>
            <a:r>
              <a:rPr lang="en-GB"/>
              <a:t>Fact file needs to include:</a:t>
            </a:r>
          </a:p>
          <a:p>
            <a:pPr marL="0" indent="0">
              <a:buNone/>
            </a:pPr>
            <a:r>
              <a:rPr lang="en-GB"/>
              <a:t>All information and pictures </a:t>
            </a:r>
          </a:p>
          <a:p>
            <a:pPr marL="0" indent="0">
              <a:buNone/>
            </a:pPr>
            <a:r>
              <a:rPr lang="en-GB"/>
              <a:t>More detail on last 2 slides.</a:t>
            </a:r>
            <a:endParaRPr lang="en-GB" dirty="0"/>
          </a:p>
        </p:txBody>
      </p:sp>
      <p:pic>
        <p:nvPicPr>
          <p:cNvPr id="3" name="Picture 4">
            <a:extLst>
              <a:ext uri="{FF2B5EF4-FFF2-40B4-BE49-F238E27FC236}">
                <a16:creationId xmlns:a16="http://schemas.microsoft.com/office/drawing/2014/main" id="{C01D7BB5-37F3-9540-8332-489938563D8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1011" y="3115494"/>
            <a:ext cx="3475789" cy="34757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410241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36984"/>
            <a:ext cx="8229600" cy="1143000"/>
          </a:xfrm>
        </p:spPr>
        <p:txBody>
          <a:bodyPr/>
          <a:lstStyle/>
          <a:p>
            <a:r>
              <a:rPr lang="en-GB" dirty="0">
                <a:latin typeface="Comic Sans MS" pitchFamily="66" charset="0"/>
              </a:rPr>
              <a:t>The role of a </a:t>
            </a:r>
            <a:r>
              <a:rPr lang="en-GB" dirty="0"/>
              <a:t>Day nursery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5400" dirty="0"/>
              <a:t>Education – home corners</a:t>
            </a:r>
          </a:p>
          <a:p>
            <a:r>
              <a:rPr lang="en-GB" sz="5400" dirty="0"/>
              <a:t>Care </a:t>
            </a:r>
          </a:p>
          <a:p>
            <a:endParaRPr lang="en-GB" sz="2800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3573016"/>
            <a:ext cx="6477000" cy="304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6">
            <a:extLst>
              <a:ext uri="{FF2B5EF4-FFF2-40B4-BE49-F238E27FC236}">
                <a16:creationId xmlns:a16="http://schemas.microsoft.com/office/drawing/2014/main" id="{1326A1B7-CA58-F446-8090-01720F12618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2695" y="1"/>
            <a:ext cx="1371305" cy="1467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577670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F0B42C-6AC3-1742-AFCD-2F8CDC50B4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Mother and Toddler group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534806-E01D-2945-8F87-D29D7740DB1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/>
              <a:t>Research Mother and Toddler group</a:t>
            </a:r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D4F98F1-62F4-D64E-9408-0168E9B8206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5778" y="2244725"/>
            <a:ext cx="4134932" cy="406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232929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Mother and Toddler group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/>
              <a:t>Usually for children aged from birth to 3</a:t>
            </a:r>
          </a:p>
          <a:p>
            <a:r>
              <a:rPr lang="en-GB" dirty="0"/>
              <a:t>Mothers can chat and have a cup of tea or coffee while children play</a:t>
            </a:r>
          </a:p>
          <a:p>
            <a:r>
              <a:rPr lang="en-GB" dirty="0"/>
              <a:t>Takes place in school or community halls- not purpose built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5646" y="3913835"/>
            <a:ext cx="4067175" cy="2924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6">
            <a:extLst>
              <a:ext uri="{FF2B5EF4-FFF2-40B4-BE49-F238E27FC236}">
                <a16:creationId xmlns:a16="http://schemas.microsoft.com/office/drawing/2014/main" id="{3FFD5C61-5FF4-1849-84BE-E554FDB6AAC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2695" y="1"/>
            <a:ext cx="1371305" cy="1467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358484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Mother and Toddler group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Has selection of toys like jigsaws, building blocks, shape sorters soft  toys, baby books  </a:t>
            </a:r>
          </a:p>
          <a:p>
            <a:r>
              <a:rPr lang="en-GB" dirty="0"/>
              <a:t>Run by volunteers but not staffed as such , mothers supervise their own children , not a formal setting </a:t>
            </a:r>
          </a:p>
          <a:p>
            <a:r>
              <a:rPr lang="en-GB" dirty="0"/>
              <a:t>Aimed at socialisation for children rather than education </a:t>
            </a:r>
          </a:p>
          <a:p>
            <a:endParaRPr lang="en-GB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4869160"/>
            <a:ext cx="3275856" cy="18426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6">
            <a:extLst>
              <a:ext uri="{FF2B5EF4-FFF2-40B4-BE49-F238E27FC236}">
                <a16:creationId xmlns:a16="http://schemas.microsoft.com/office/drawing/2014/main" id="{867B16EE-364A-1446-8FCB-02CE3F478BF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3915" y="5257800"/>
            <a:ext cx="1387712" cy="14850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476552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>
                <a:latin typeface="Comic Sans MS" pitchFamily="66" charset="0"/>
              </a:rPr>
              <a:t>The role of </a:t>
            </a:r>
            <a:r>
              <a:rPr lang="en-GB" dirty="0"/>
              <a:t>Mother and Toddler group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5400" dirty="0"/>
              <a:t>Socialisation</a:t>
            </a:r>
          </a:p>
          <a:p>
            <a:pPr marL="0" indent="0">
              <a:buNone/>
            </a:pPr>
            <a:endParaRPr lang="en-GB" sz="2800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2636912"/>
            <a:ext cx="3672408" cy="36724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6">
            <a:extLst>
              <a:ext uri="{FF2B5EF4-FFF2-40B4-BE49-F238E27FC236}">
                <a16:creationId xmlns:a16="http://schemas.microsoft.com/office/drawing/2014/main" id="{11A9FA8E-35B8-304E-BC28-3D869096437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3852" y="2100961"/>
            <a:ext cx="1832948" cy="19615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149280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B80569-637F-7B42-BDE5-8829585A40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Task – fact file 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BEF5EB-007D-7A4E-A9FB-62ECFC24C1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6734403" cy="4588771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GB"/>
              <a:t>Fact file on:</a:t>
            </a:r>
          </a:p>
          <a:p>
            <a:pPr marL="514350" indent="-514350">
              <a:buFont typeface="+mj-lt"/>
              <a:buAutoNum type="arabicPeriod"/>
            </a:pPr>
            <a:r>
              <a:rPr lang="en-GB"/>
              <a:t>Child minders/</a:t>
            </a:r>
          </a:p>
          <a:p>
            <a:pPr marL="514350" indent="-514350">
              <a:buFont typeface="+mj-lt"/>
              <a:buAutoNum type="arabicPeriod"/>
            </a:pPr>
            <a:r>
              <a:rPr lang="en-GB"/>
              <a:t>Day nursery/</a:t>
            </a:r>
          </a:p>
          <a:p>
            <a:pPr marL="514350" indent="-514350">
              <a:buFont typeface="+mj-lt"/>
              <a:buAutoNum type="arabicPeriod"/>
            </a:pPr>
            <a:r>
              <a:rPr lang="en-GB"/>
              <a:t>Mother and toddlers groups. </a:t>
            </a:r>
          </a:p>
          <a:p>
            <a:pPr marL="0" indent="0">
              <a:buNone/>
            </a:pPr>
            <a:r>
              <a:rPr lang="en-GB"/>
              <a:t>What needs to be included for each setting:</a:t>
            </a:r>
          </a:p>
          <a:p>
            <a:r>
              <a:rPr lang="en-GB"/>
              <a:t>Information about each setting</a:t>
            </a:r>
          </a:p>
          <a:p>
            <a:r>
              <a:rPr lang="en-GB"/>
              <a:t>Pictures </a:t>
            </a:r>
          </a:p>
          <a:p>
            <a:r>
              <a:rPr lang="en-GB"/>
              <a:t>Answers to the following questions </a:t>
            </a:r>
          </a:p>
          <a:p>
            <a:pPr marL="0" indent="0">
              <a:buNone/>
            </a:pPr>
            <a:endParaRPr lang="en-GB"/>
          </a:p>
          <a:p>
            <a:pPr marL="0" indent="0">
              <a:buNone/>
            </a:pPr>
            <a:endParaRPr lang="en-GB"/>
          </a:p>
          <a:p>
            <a:pPr marL="0" indent="0">
              <a:buNone/>
            </a:pPr>
            <a:r>
              <a:rPr lang="en-GB"/>
              <a:t>Last weeks work will also help with this task</a:t>
            </a:r>
          </a:p>
          <a:p>
            <a:pPr marL="0" indent="0">
              <a:buNone/>
            </a:pPr>
            <a:endParaRPr lang="en-US"/>
          </a:p>
        </p:txBody>
      </p:sp>
      <p:pic>
        <p:nvPicPr>
          <p:cNvPr id="5" name="Picture 5">
            <a:extLst>
              <a:ext uri="{FF2B5EF4-FFF2-40B4-BE49-F238E27FC236}">
                <a16:creationId xmlns:a16="http://schemas.microsoft.com/office/drawing/2014/main" id="{EE007753-0856-904D-9A50-17F21B7C618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9495" y="2683993"/>
            <a:ext cx="1843041" cy="21827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511552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65F1C0-7EEF-FD4C-B286-172027F9BE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Questions 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2C8AB2-241C-8F44-ABB4-3E73046F491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GB"/>
              <a:t>What is their role? Care/ education? </a:t>
            </a:r>
          </a:p>
          <a:p>
            <a:pPr marL="0" indent="0">
              <a:buNone/>
            </a:pPr>
            <a:r>
              <a:rPr lang="en-GB"/>
              <a:t>What happens there to fulfill the role of education or care? </a:t>
            </a:r>
          </a:p>
          <a:p>
            <a:pPr marL="0" indent="0">
              <a:buNone/>
            </a:pPr>
            <a:r>
              <a:rPr lang="en-GB"/>
              <a:t>Who provides the care or education? </a:t>
            </a:r>
          </a:p>
          <a:p>
            <a:pPr marL="0" indent="0">
              <a:buNone/>
            </a:pPr>
            <a:r>
              <a:rPr lang="en-GB"/>
              <a:t>How many children are within each setting?</a:t>
            </a:r>
          </a:p>
          <a:p>
            <a:pPr marL="0" indent="0">
              <a:buNone/>
            </a:pPr>
            <a:r>
              <a:rPr lang="en-GB"/>
              <a:t>How do they care /education the children? </a:t>
            </a:r>
          </a:p>
          <a:p>
            <a:pPr marL="0" indent="0">
              <a:buNone/>
            </a:pPr>
            <a:r>
              <a:rPr lang="en-GB"/>
              <a:t>Where do they do this? </a:t>
            </a:r>
          </a:p>
          <a:p>
            <a:pPr marL="0" indent="0">
              <a:buNone/>
            </a:pPr>
            <a:r>
              <a:rPr lang="en-GB"/>
              <a:t>What age is this for? </a:t>
            </a:r>
            <a:endParaRPr lang="en-US"/>
          </a:p>
        </p:txBody>
      </p:sp>
      <p:pic>
        <p:nvPicPr>
          <p:cNvPr id="5" name="Picture 5">
            <a:extLst>
              <a:ext uri="{FF2B5EF4-FFF2-40B4-BE49-F238E27FC236}">
                <a16:creationId xmlns:a16="http://schemas.microsoft.com/office/drawing/2014/main" id="{1DBF8DBA-024F-7E4F-B842-99851A6E6FE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7462" y="4675229"/>
            <a:ext cx="1843041" cy="21827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867015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>
            <a:extLst>
              <a:ext uri="{FF2B5EF4-FFF2-40B4-BE49-F238E27FC236}">
                <a16:creationId xmlns:a16="http://schemas.microsoft.com/office/drawing/2014/main" id="{2491C329-BC74-B748-BB5A-227AB796C39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5198989"/>
            <a:ext cx="6096000" cy="1272651"/>
          </a:xfrm>
          <a:prstGeom prst="rect">
            <a:avLst/>
          </a:prstGeom>
        </p:spPr>
      </p:pic>
      <p:pic>
        <p:nvPicPr>
          <p:cNvPr id="5" name="Picture 5">
            <a:extLst>
              <a:ext uri="{FF2B5EF4-FFF2-40B4-BE49-F238E27FC236}">
                <a16:creationId xmlns:a16="http://schemas.microsoft.com/office/drawing/2014/main" id="{AC75997B-7FE3-4C43-AA9F-27A5572992D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840" y="1816282"/>
            <a:ext cx="3976820" cy="3515895"/>
          </a:xfrm>
          <a:prstGeom prst="rect">
            <a:avLst/>
          </a:prstGeom>
        </p:spPr>
      </p:pic>
      <p:pic>
        <p:nvPicPr>
          <p:cNvPr id="6" name="Picture 6">
            <a:extLst>
              <a:ext uri="{FF2B5EF4-FFF2-40B4-BE49-F238E27FC236}">
                <a16:creationId xmlns:a16="http://schemas.microsoft.com/office/drawing/2014/main" id="{C8C4206E-BE91-C948-BC10-C483EDF33D8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3377" y="0"/>
            <a:ext cx="6096000" cy="1726790"/>
          </a:xfrm>
          <a:prstGeom prst="rect">
            <a:avLst/>
          </a:prstGeom>
        </p:spPr>
      </p:pic>
      <p:pic>
        <p:nvPicPr>
          <p:cNvPr id="7" name="Picture 7">
            <a:extLst>
              <a:ext uri="{FF2B5EF4-FFF2-40B4-BE49-F238E27FC236}">
                <a16:creationId xmlns:a16="http://schemas.microsoft.com/office/drawing/2014/main" id="{EC41D78F-87F3-B140-82D0-75A0ABD6D32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1987033"/>
            <a:ext cx="4473634" cy="34283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26302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537F0F-ADE3-7C4D-80C8-BFBC74C24B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Key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14A1B7-7EC9-A249-9D63-CC01C89117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4114800" cy="4525963"/>
          </a:xfrm>
        </p:spPr>
        <p:txBody>
          <a:bodyPr/>
          <a:lstStyle/>
          <a:p>
            <a:r>
              <a:rPr lang="en-GB"/>
              <a:t>Read</a:t>
            </a:r>
          </a:p>
          <a:p>
            <a:endParaRPr lang="en-GB"/>
          </a:p>
          <a:p>
            <a:endParaRPr lang="en-GB"/>
          </a:p>
          <a:p>
            <a:endParaRPr lang="en-GB"/>
          </a:p>
          <a:p>
            <a:r>
              <a:rPr lang="en-GB"/>
              <a:t>Research</a:t>
            </a:r>
          </a:p>
          <a:p>
            <a:endParaRPr lang="en-GB"/>
          </a:p>
          <a:p>
            <a:r>
              <a:rPr lang="en-GB"/>
              <a:t>Task</a:t>
            </a:r>
            <a:endParaRPr lang="en-US"/>
          </a:p>
        </p:txBody>
      </p:sp>
      <p:pic>
        <p:nvPicPr>
          <p:cNvPr id="5" name="Picture 6">
            <a:extLst>
              <a:ext uri="{FF2B5EF4-FFF2-40B4-BE49-F238E27FC236}">
                <a16:creationId xmlns:a16="http://schemas.microsoft.com/office/drawing/2014/main" id="{E480A17D-EA17-A345-B1BD-3EEC5D1FE45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286360" y="1417638"/>
            <a:ext cx="1596753" cy="170875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B5155D5-E47E-6649-B94F-32CD617F70E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7950" y="2563572"/>
            <a:ext cx="1923341" cy="1890347"/>
          </a:xfrm>
          <a:prstGeom prst="rect">
            <a:avLst/>
          </a:prstGeom>
        </p:spPr>
      </p:pic>
      <p:pic>
        <p:nvPicPr>
          <p:cNvPr id="4" name="Picture 5">
            <a:extLst>
              <a:ext uri="{FF2B5EF4-FFF2-40B4-BE49-F238E27FC236}">
                <a16:creationId xmlns:a16="http://schemas.microsoft.com/office/drawing/2014/main" id="{69713E88-5579-3E4D-8295-86D1CECFA6E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7068" y="4607840"/>
            <a:ext cx="1405893" cy="1665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32079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8A4644-9D9F-614B-ACF8-C5D3D2F2FC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Child minder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BEF827-43DD-304A-A2B6-792589FE453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/>
              <a:t>Research Childminder</a:t>
            </a:r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D95097F-1429-644F-B9E4-033936D66A8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7715" y="2335828"/>
            <a:ext cx="4134932" cy="406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51017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Child minder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546848" cy="4525963"/>
          </a:xfrm>
        </p:spPr>
        <p:txBody>
          <a:bodyPr>
            <a:normAutofit/>
          </a:bodyPr>
          <a:lstStyle/>
          <a:p>
            <a:r>
              <a:rPr lang="en-GB" dirty="0"/>
              <a:t>Works in their own home</a:t>
            </a:r>
          </a:p>
          <a:p>
            <a:r>
              <a:rPr lang="en-GB" dirty="0"/>
              <a:t>Small number of children </a:t>
            </a:r>
          </a:p>
          <a:p>
            <a:r>
              <a:rPr lang="en-GB" dirty="0"/>
              <a:t>Care provided for children of working parents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1700807"/>
            <a:ext cx="3006080" cy="4008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6">
            <a:extLst>
              <a:ext uri="{FF2B5EF4-FFF2-40B4-BE49-F238E27FC236}">
                <a16:creationId xmlns:a16="http://schemas.microsoft.com/office/drawing/2014/main" id="{99CD1017-F877-BC42-AFCC-814C9296797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6532" y="5257800"/>
            <a:ext cx="1464951" cy="15677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57196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Child minder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474840" cy="4525963"/>
          </a:xfrm>
        </p:spPr>
        <p:txBody>
          <a:bodyPr>
            <a:normAutofit fontScale="85000" lnSpcReduction="10000"/>
          </a:bodyPr>
          <a:lstStyle/>
          <a:p>
            <a:r>
              <a:rPr lang="en-GB" dirty="0"/>
              <a:t>May take children to and from school or nursery</a:t>
            </a:r>
          </a:p>
          <a:p>
            <a:r>
              <a:rPr lang="en-GB" dirty="0"/>
              <a:t>Children play in the home or garden </a:t>
            </a:r>
          </a:p>
          <a:p>
            <a:r>
              <a:rPr lang="en-GB" dirty="0"/>
              <a:t>Toys and games books – as you would have at home</a:t>
            </a:r>
          </a:p>
          <a:p>
            <a:r>
              <a:rPr lang="en-GB" dirty="0"/>
              <a:t>May do activities like cooking or painting or play dough </a:t>
            </a:r>
          </a:p>
          <a:p>
            <a:r>
              <a:rPr lang="en-GB" dirty="0"/>
              <a:t>Children from birth – to any age (normally under 11)</a:t>
            </a:r>
          </a:p>
          <a:p>
            <a:endParaRPr lang="en-GB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2276872"/>
            <a:ext cx="3817607" cy="28632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6">
            <a:extLst>
              <a:ext uri="{FF2B5EF4-FFF2-40B4-BE49-F238E27FC236}">
                <a16:creationId xmlns:a16="http://schemas.microsoft.com/office/drawing/2014/main" id="{129EA445-3639-CA4A-A0EA-97528D586B2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3519" y="274638"/>
            <a:ext cx="1282654" cy="13726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9286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latin typeface="Comic Sans MS" pitchFamily="66" charset="0"/>
              </a:rPr>
              <a:t>The role of a </a:t>
            </a:r>
            <a:r>
              <a:rPr lang="en-GB" dirty="0"/>
              <a:t>Child minder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6000" dirty="0"/>
              <a:t>Provide care for children</a:t>
            </a:r>
          </a:p>
          <a:p>
            <a:endParaRPr lang="en-GB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3068960"/>
            <a:ext cx="4457700" cy="2371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6">
            <a:extLst>
              <a:ext uri="{FF2B5EF4-FFF2-40B4-BE49-F238E27FC236}">
                <a16:creationId xmlns:a16="http://schemas.microsoft.com/office/drawing/2014/main" id="{BE7EBA83-1020-A248-A416-1C7C40E1C22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3197" y="4922010"/>
            <a:ext cx="1468195" cy="15711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08915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CCEA21-917E-AD42-8601-9B465F34E8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Day nursery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55035B-B628-3248-84E5-5B31ED8887C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/>
              <a:t>Research Day nursery</a:t>
            </a:r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0AAA969-CCBF-074A-B48A-47B5740E32D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8696" y="2426976"/>
            <a:ext cx="4134932" cy="406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08166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Day nursery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5410944" cy="4525963"/>
          </a:xfrm>
        </p:spPr>
        <p:txBody>
          <a:bodyPr>
            <a:normAutofit fontScale="92500" lnSpcReduction="10000"/>
          </a:bodyPr>
          <a:lstStyle/>
          <a:p>
            <a:r>
              <a:rPr lang="en-GB" dirty="0"/>
              <a:t>Care and education for children aged birth to 5</a:t>
            </a:r>
          </a:p>
          <a:p>
            <a:r>
              <a:rPr lang="en-GB" dirty="0"/>
              <a:t>Activities like sand water, art activities, construction toys, home corner , outdoor play area with bikes climbing frames, slides etc. </a:t>
            </a:r>
          </a:p>
          <a:p>
            <a:r>
              <a:rPr lang="en-GB" dirty="0"/>
              <a:t>Whole group story/circle times/ singing and music sessions 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2348880"/>
            <a:ext cx="2381250" cy="3105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6">
            <a:extLst>
              <a:ext uri="{FF2B5EF4-FFF2-40B4-BE49-F238E27FC236}">
                <a16:creationId xmlns:a16="http://schemas.microsoft.com/office/drawing/2014/main" id="{4F6C6F6C-B3E8-F042-9F95-F05BED17990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7971" y="439943"/>
            <a:ext cx="1218849" cy="13043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827813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1143000"/>
          </a:xfrm>
        </p:spPr>
        <p:txBody>
          <a:bodyPr/>
          <a:lstStyle/>
          <a:p>
            <a:r>
              <a:rPr lang="en-GB" dirty="0"/>
              <a:t>Day nursery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932102"/>
            <a:ext cx="8229600" cy="4525963"/>
          </a:xfrm>
        </p:spPr>
        <p:txBody>
          <a:bodyPr/>
          <a:lstStyle/>
          <a:p>
            <a:r>
              <a:rPr lang="en-GB" dirty="0"/>
              <a:t>Prepares children for school routine and socialisation</a:t>
            </a:r>
          </a:p>
          <a:p>
            <a:r>
              <a:rPr lang="en-GB" dirty="0"/>
              <a:t>Has meals provided and sleeping areas for younger children </a:t>
            </a:r>
          </a:p>
          <a:p>
            <a:r>
              <a:rPr lang="en-GB" dirty="0"/>
              <a:t>Purpose built building with qualified staff</a:t>
            </a:r>
          </a:p>
          <a:p>
            <a:r>
              <a:rPr lang="en-GB" dirty="0"/>
              <a:t>Follows 7 areas of learning of the EYFS </a:t>
            </a:r>
          </a:p>
          <a:p>
            <a:endParaRPr lang="en-GB" dirty="0"/>
          </a:p>
          <a:p>
            <a:endParaRPr lang="en-GB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708" y="4221087"/>
            <a:ext cx="8305428" cy="24739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4">
            <a:extLst>
              <a:ext uri="{FF2B5EF4-FFF2-40B4-BE49-F238E27FC236}">
                <a16:creationId xmlns:a16="http://schemas.microsoft.com/office/drawing/2014/main" id="{1F3DB559-5161-C844-9C0F-5EFFD1F9266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0810" y="187262"/>
            <a:ext cx="1133190" cy="12126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224408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40</TotalTime>
  <Words>370</Words>
  <Application>Microsoft Office PowerPoint</Application>
  <PresentationFormat>On-screen Show (4:3)</PresentationFormat>
  <Paragraphs>55</Paragraphs>
  <Slides>17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Office Theme</vt:lpstr>
      <vt:lpstr>Hello year 9</vt:lpstr>
      <vt:lpstr>Key</vt:lpstr>
      <vt:lpstr>Child minder</vt:lpstr>
      <vt:lpstr>Child minder</vt:lpstr>
      <vt:lpstr>Child minder</vt:lpstr>
      <vt:lpstr>The role of a Child minder</vt:lpstr>
      <vt:lpstr>Day nursery</vt:lpstr>
      <vt:lpstr>Day nursery</vt:lpstr>
      <vt:lpstr>Day nursery</vt:lpstr>
      <vt:lpstr>The role of a Day nursery</vt:lpstr>
      <vt:lpstr>Mother and Toddler group</vt:lpstr>
      <vt:lpstr>Mother and Toddler group</vt:lpstr>
      <vt:lpstr>Mother and Toddler group</vt:lpstr>
      <vt:lpstr>The role of Mother and Toddler group</vt:lpstr>
      <vt:lpstr>Task – fact file </vt:lpstr>
      <vt:lpstr>Questions </vt:lpstr>
      <vt:lpstr>PowerPoint Presentation</vt:lpstr>
    </vt:vector>
  </TitlesOfParts>
  <Company>RM plc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Childcare settings</dc:title>
  <dc:creator>N.Burns</dc:creator>
  <cp:lastModifiedBy>Kerry Matthews</cp:lastModifiedBy>
  <cp:revision>13</cp:revision>
  <cp:lastPrinted>2017-06-14T12:40:45Z</cp:lastPrinted>
  <dcterms:created xsi:type="dcterms:W3CDTF">2017-06-14T11:50:35Z</dcterms:created>
  <dcterms:modified xsi:type="dcterms:W3CDTF">2020-06-25T19:57:54Z</dcterms:modified>
</cp:coreProperties>
</file>