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0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4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4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88191" y="453079"/>
            <a:ext cx="9506595" cy="1054445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75502" y="1726358"/>
            <a:ext cx="10819283" cy="46909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38351" y="282883"/>
            <a:ext cx="11548849" cy="6334796"/>
          </a:xfrm>
          <a:prstGeom prst="roundRect">
            <a:avLst>
              <a:gd name="adj" fmla="val 11205"/>
            </a:avLst>
          </a:prstGeom>
          <a:noFill/>
          <a:ln w="38100">
            <a:solidFill>
              <a:srgbClr val="882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6" y="453079"/>
            <a:ext cx="1322944" cy="1098958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 rot="19166746">
            <a:off x="11168270" y="6116643"/>
            <a:ext cx="989901" cy="4697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593" y="4655890"/>
            <a:ext cx="2195127" cy="23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5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4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0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7554-035C-4857-A330-C400F7F968E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293F-35B5-41A6-A24D-A31FD75EB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44" t="10782" r="59896" b="23738"/>
          <a:stretch/>
        </p:blipFill>
        <p:spPr>
          <a:xfrm>
            <a:off x="336883" y="657727"/>
            <a:ext cx="11855117" cy="6031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7870" y="288395"/>
            <a:ext cx="479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HOME SCREEN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111026" y="1180215"/>
            <a:ext cx="223281" cy="1860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11023" y="2927701"/>
            <a:ext cx="96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0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43" t="10635" r="58344" b="36984"/>
          <a:stretch/>
        </p:blipFill>
        <p:spPr>
          <a:xfrm>
            <a:off x="0" y="783772"/>
            <a:ext cx="12192000" cy="538842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860699" y="2307267"/>
            <a:ext cx="1584250" cy="659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646968" y="5380076"/>
            <a:ext cx="1935125" cy="850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2093" y="5280469"/>
            <a:ext cx="574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</a:t>
            </a:r>
            <a:r>
              <a:rPr lang="en-GB" b="1" dirty="0" smtClean="0">
                <a:solidFill>
                  <a:srgbClr val="FF0000"/>
                </a:solidFill>
              </a:rPr>
              <a:t>DO NOT </a:t>
            </a:r>
            <a:r>
              <a:rPr lang="en-GB" dirty="0" smtClean="0"/>
              <a:t>know your </a:t>
            </a:r>
            <a:r>
              <a:rPr lang="en-GB" b="1" dirty="0" smtClean="0">
                <a:solidFill>
                  <a:srgbClr val="FF0000"/>
                </a:solidFill>
              </a:rPr>
              <a:t>password</a:t>
            </a:r>
            <a:r>
              <a:rPr lang="en-GB" dirty="0" smtClean="0"/>
              <a:t>, reset by clicking here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27992" y="2597152"/>
            <a:ext cx="372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use your  school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49" y="1531093"/>
            <a:ext cx="10819283" cy="4690918"/>
          </a:xfrm>
        </p:spPr>
        <p:txBody>
          <a:bodyPr/>
          <a:lstStyle/>
          <a:p>
            <a:pPr algn="l"/>
            <a:r>
              <a:rPr lang="en-GB" sz="1800" dirty="0"/>
              <a:t>When you have found your employer and secured a placement, you can start the process of recording it on </a:t>
            </a:r>
            <a:r>
              <a:rPr lang="en-GB" sz="1800" b="1" dirty="0" err="1">
                <a:solidFill>
                  <a:srgbClr val="1EE27B"/>
                </a:solidFill>
              </a:rPr>
              <a:t>Unifrog</a:t>
            </a:r>
            <a:r>
              <a:rPr lang="en-GB" sz="1800" dirty="0"/>
              <a:t>. </a:t>
            </a:r>
            <a:endParaRPr lang="en-GB" sz="1800" dirty="0" smtClean="0"/>
          </a:p>
          <a:p>
            <a:pPr algn="l"/>
            <a:r>
              <a:rPr lang="en-GB" sz="2000" dirty="0" smtClean="0"/>
              <a:t>Once </a:t>
            </a:r>
            <a:r>
              <a:rPr lang="en-GB" sz="2000" dirty="0"/>
              <a:t>you are on </a:t>
            </a:r>
            <a:r>
              <a:rPr lang="en-GB" sz="2000" b="1" dirty="0" err="1">
                <a:solidFill>
                  <a:srgbClr val="1EE27B"/>
                </a:solidFill>
              </a:rPr>
              <a:t>Unifrog</a:t>
            </a:r>
            <a:r>
              <a:rPr lang="en-GB" sz="2000" dirty="0"/>
              <a:t>, scroll down until you find the Placements Tool box (purple</a:t>
            </a:r>
            <a:r>
              <a:rPr lang="en-GB" sz="2000" dirty="0" smtClean="0"/>
              <a:t>) click on “</a:t>
            </a:r>
            <a:r>
              <a:rPr lang="en-GB" sz="2800" b="1" dirty="0" smtClean="0">
                <a:solidFill>
                  <a:srgbClr val="FF0000"/>
                </a:solidFill>
              </a:rPr>
              <a:t>Go to tool</a:t>
            </a:r>
            <a:r>
              <a:rPr lang="en-GB" sz="2000" dirty="0" smtClean="0"/>
              <a:t>”. </a:t>
            </a:r>
          </a:p>
          <a:p>
            <a:pPr algn="l"/>
            <a:endParaRPr lang="en-GB" sz="1800" dirty="0" smtClean="0"/>
          </a:p>
          <a:p>
            <a:pPr algn="l"/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863" t="9330" r="56681" b="6248"/>
          <a:stretch/>
        </p:blipFill>
        <p:spPr bwMode="auto">
          <a:xfrm>
            <a:off x="3510195" y="2781395"/>
            <a:ext cx="5561214" cy="364651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Left 6">
            <a:extLst>
              <a:ext uri="{FF2B5EF4-FFF2-40B4-BE49-F238E27FC236}">
                <a16:creationId xmlns:a16="http://schemas.microsoft.com/office/drawing/2014/main" id="{610D9275-16BD-5903-961C-3445FC80C1B0}"/>
              </a:ext>
            </a:extLst>
          </p:cNvPr>
          <p:cNvSpPr/>
          <p:nvPr/>
        </p:nvSpPr>
        <p:spPr>
          <a:xfrm rot="10800000">
            <a:off x="2542757" y="5831480"/>
            <a:ext cx="1119673" cy="390531"/>
          </a:xfrm>
          <a:prstGeom prst="leftArrow">
            <a:avLst/>
          </a:prstGeom>
          <a:solidFill>
            <a:srgbClr val="1EE2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147238" y="489098"/>
            <a:ext cx="679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How to add your confirmed Work Experience Place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49" y="1531093"/>
            <a:ext cx="10819283" cy="469091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click </a:t>
            </a:r>
            <a:r>
              <a:rPr lang="en-GB" sz="2000" b="1" dirty="0" smtClean="0">
                <a:solidFill>
                  <a:srgbClr val="FF0000"/>
                </a:solidFill>
              </a:rPr>
              <a:t>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 “add new placement”</a:t>
            </a:r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FF0C1-1499-D60C-9201-1143F15E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483018"/>
            <a:ext cx="3657600" cy="11420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9063" t="5446" r="9245" b="25410"/>
          <a:stretch/>
        </p:blipFill>
        <p:spPr bwMode="auto">
          <a:xfrm>
            <a:off x="3508743" y="1733107"/>
            <a:ext cx="7442792" cy="3902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 rot="1926777" flipV="1">
            <a:off x="1082806" y="3490091"/>
            <a:ext cx="4851874" cy="331173"/>
          </a:xfrm>
          <a:prstGeom prst="rightArrow">
            <a:avLst>
              <a:gd name="adj1" fmla="val 9305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49" y="1531093"/>
            <a:ext cx="10819283" cy="469091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FF0000"/>
                </a:solidFill>
              </a:rPr>
              <a:t>Fill </a:t>
            </a:r>
            <a:r>
              <a:rPr lang="en-GB" sz="1800" b="1" dirty="0" smtClean="0">
                <a:solidFill>
                  <a:srgbClr val="FF0000"/>
                </a:solidFill>
              </a:rPr>
              <a:t>in the Student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FF0000"/>
                </a:solidFill>
              </a:rPr>
              <a:t>Initial </a:t>
            </a:r>
            <a:r>
              <a:rPr lang="en-GB" sz="1800" b="1" dirty="0" smtClean="0"/>
              <a:t>form by selecting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 from the drop down options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Or typing in the information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/>
              <a:t>r</a:t>
            </a:r>
            <a:r>
              <a:rPr lang="en-GB" sz="1800" b="1" dirty="0" smtClean="0"/>
              <a:t>equested.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FF0C1-1499-D60C-9201-1143F15E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483018"/>
            <a:ext cx="3657600" cy="1142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6" t="11270" r="58831" b="20476"/>
          <a:stretch/>
        </p:blipFill>
        <p:spPr>
          <a:xfrm>
            <a:off x="3643953" y="1531093"/>
            <a:ext cx="8188822" cy="44614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93576" y="4176215"/>
            <a:ext cx="1679230" cy="57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93576" y="4204835"/>
            <a:ext cx="2129607" cy="1336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5218" y="3876552"/>
            <a:ext cx="219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Fill these in as shown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22" y="218364"/>
            <a:ext cx="635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Fill in the remainder of the Form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6" t="18571" r="61071" b="20794"/>
          <a:stretch/>
        </p:blipFill>
        <p:spPr>
          <a:xfrm>
            <a:off x="685799" y="741584"/>
            <a:ext cx="11038114" cy="59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8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49" y="1531093"/>
            <a:ext cx="10819283" cy="469091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To </a:t>
            </a:r>
            <a:r>
              <a:rPr lang="en-GB" sz="1800" b="1" dirty="0" smtClean="0"/>
              <a:t>complete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 process you </a:t>
            </a:r>
            <a:r>
              <a:rPr lang="en-GB" sz="1800" b="1" dirty="0" smtClean="0">
                <a:solidFill>
                  <a:srgbClr val="FF0000"/>
                </a:solidFill>
              </a:rPr>
              <a:t>MUST: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Read the “</a:t>
            </a:r>
            <a:r>
              <a:rPr lang="en-GB" sz="1800" b="1" dirty="0" smtClean="0">
                <a:solidFill>
                  <a:srgbClr val="FF0000"/>
                </a:solidFill>
              </a:rPr>
              <a:t>Do you agree to</a:t>
            </a:r>
            <a:r>
              <a:rPr lang="en-GB" sz="1800" b="1" dirty="0" smtClean="0"/>
              <a:t>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/>
              <a:t> </a:t>
            </a:r>
            <a:r>
              <a:rPr lang="en-GB" sz="1800" b="1" dirty="0" smtClean="0"/>
              <a:t>     section and </a:t>
            </a:r>
            <a:r>
              <a:rPr lang="en-GB" sz="1800" b="1" dirty="0" smtClean="0">
                <a:solidFill>
                  <a:srgbClr val="FF0000"/>
                </a:solidFill>
              </a:rPr>
              <a:t>click agree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Click on the box in the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/>
              <a:t> </a:t>
            </a:r>
            <a:r>
              <a:rPr lang="en-GB" sz="1800" b="1" dirty="0" smtClean="0"/>
              <a:t>     </a:t>
            </a:r>
            <a:r>
              <a:rPr lang="en-GB" sz="1800" b="1" dirty="0" smtClean="0">
                <a:solidFill>
                  <a:srgbClr val="FF0000"/>
                </a:solidFill>
              </a:rPr>
              <a:t>“Form Finished?” </a:t>
            </a:r>
            <a:r>
              <a:rPr lang="en-GB" sz="1800" b="1" dirty="0" smtClean="0"/>
              <a:t>section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/>
              <a:t> </a:t>
            </a:r>
            <a:r>
              <a:rPr lang="en-GB" sz="1800" b="1" dirty="0" smtClean="0"/>
              <a:t>      notify the employer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Click green button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/>
              <a:t> </a:t>
            </a:r>
            <a:r>
              <a:rPr lang="en-GB" sz="1800" b="1" dirty="0" smtClean="0"/>
              <a:t>     at the bottom of the page to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/>
              <a:t> </a:t>
            </a:r>
            <a:r>
              <a:rPr lang="en-GB" sz="1800" b="1" dirty="0" smtClean="0"/>
              <a:t>     “Add placement”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b="1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FF0C1-1499-D60C-9201-1143F15E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483018"/>
            <a:ext cx="3657600" cy="11420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6340" t="19741" r="17918" b="17379"/>
          <a:stretch/>
        </p:blipFill>
        <p:spPr bwMode="auto">
          <a:xfrm>
            <a:off x="3804745" y="1531093"/>
            <a:ext cx="6821214" cy="4690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03358" y="4235116"/>
            <a:ext cx="2683042" cy="1263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09474" y="2298032"/>
            <a:ext cx="1876926" cy="18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10853" y="3176337"/>
            <a:ext cx="2241791" cy="819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C.Ebanks</dc:creator>
  <cp:lastModifiedBy>C.Ebanks</cp:lastModifiedBy>
  <cp:revision>3</cp:revision>
  <dcterms:created xsi:type="dcterms:W3CDTF">2024-01-19T14:23:06Z</dcterms:created>
  <dcterms:modified xsi:type="dcterms:W3CDTF">2024-01-19T14:38:29Z</dcterms:modified>
</cp:coreProperties>
</file>