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2" r:id="rId4"/>
    <p:sldId id="279" r:id="rId5"/>
    <p:sldId id="280" r:id="rId6"/>
    <p:sldId id="276" r:id="rId7"/>
    <p:sldId id="257" r:id="rId8"/>
    <p:sldId id="283" r:id="rId9"/>
    <p:sldId id="274" r:id="rId10"/>
    <p:sldId id="258" r:id="rId11"/>
    <p:sldId id="284" r:id="rId12"/>
    <p:sldId id="259" r:id="rId13"/>
    <p:sldId id="282" r:id="rId14"/>
    <p:sldId id="28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19A428-0A07-2020-ABB8-E062103508AE}" v="183" dt="2020-06-20T10:48:59.366"/>
    <p1510:client id="{E7BA7F71-8B3D-7439-A341-27D4EE38E3A0}" v="135" dt="2020-06-20T10:59:51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5" autoAdjust="0"/>
    <p:restoredTop sz="94671" autoAdjust="0"/>
  </p:normalViewPr>
  <p:slideViewPr>
    <p:cSldViewPr>
      <p:cViewPr varScale="1">
        <p:scale>
          <a:sx n="69" d="100"/>
          <a:sy n="69" d="100"/>
        </p:scale>
        <p:origin x="15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.Matthews" userId="S::k.matthews@josephleckieacademy.co.uk::2a11452f-02ad-4193-b2e4-6b0045103e2e" providerId="AD" clId="Web-{E7BA7F71-8B3D-7439-A341-27D4EE38E3A0}"/>
    <pc:docChg chg="modSld">
      <pc:chgData name="K.Matthews" userId="S::k.matthews@josephleckieacademy.co.uk::2a11452f-02ad-4193-b2e4-6b0045103e2e" providerId="AD" clId="Web-{E7BA7F71-8B3D-7439-A341-27D4EE38E3A0}" dt="2020-06-20T10:59:51.986" v="132" actId="1076"/>
      <pc:docMkLst>
        <pc:docMk/>
      </pc:docMkLst>
      <pc:sldChg chg="modSp">
        <pc:chgData name="K.Matthews" userId="S::k.matthews@josephleckieacademy.co.uk::2a11452f-02ad-4193-b2e4-6b0045103e2e" providerId="AD" clId="Web-{E7BA7F71-8B3D-7439-A341-27D4EE38E3A0}" dt="2020-06-20T10:59:51.986" v="132" actId="1076"/>
        <pc:sldMkLst>
          <pc:docMk/>
          <pc:sldMk cId="0" sldId="259"/>
        </pc:sldMkLst>
        <pc:spChg chg="mod">
          <ac:chgData name="K.Matthews" userId="S::k.matthews@josephleckieacademy.co.uk::2a11452f-02ad-4193-b2e4-6b0045103e2e" providerId="AD" clId="Web-{E7BA7F71-8B3D-7439-A341-27D4EE38E3A0}" dt="2020-06-20T10:59:47.376" v="131" actId="20577"/>
          <ac:spMkLst>
            <pc:docMk/>
            <pc:sldMk cId="0" sldId="259"/>
            <ac:spMk id="3" creationId="{90D90B68-B911-48C6-A1AF-2661ED4DD3FB}"/>
          </ac:spMkLst>
        </pc:spChg>
        <pc:picChg chg="mod">
          <ac:chgData name="K.Matthews" userId="S::k.matthews@josephleckieacademy.co.uk::2a11452f-02ad-4193-b2e4-6b0045103e2e" providerId="AD" clId="Web-{E7BA7F71-8B3D-7439-A341-27D4EE38E3A0}" dt="2020-06-20T10:59:51.986" v="132" actId="1076"/>
          <ac:picMkLst>
            <pc:docMk/>
            <pc:sldMk cId="0" sldId="259"/>
            <ac:picMk id="4" creationId="{D2F4BDFE-61CB-45B6-AFA1-06F90E66AB3A}"/>
          </ac:picMkLst>
        </pc:picChg>
      </pc:sldChg>
    </pc:docChg>
  </pc:docChgLst>
  <pc:docChgLst>
    <pc:chgData name="K.Matthews" userId="S::k.matthews@josephleckieacademy.co.uk::2a11452f-02ad-4193-b2e4-6b0045103e2e" providerId="AD" clId="Web-{D819A428-0A07-2020-ABB8-E062103508AE}"/>
    <pc:docChg chg="addSld modSld">
      <pc:chgData name="K.Matthews" userId="S::k.matthews@josephleckieacademy.co.uk::2a11452f-02ad-4193-b2e4-6b0045103e2e" providerId="AD" clId="Web-{D819A428-0A07-2020-ABB8-E062103508AE}" dt="2020-06-20T10:48:59.366" v="167" actId="14100"/>
      <pc:docMkLst>
        <pc:docMk/>
      </pc:docMkLst>
      <pc:sldChg chg="addSp delSp modSp">
        <pc:chgData name="K.Matthews" userId="S::k.matthews@josephleckieacademy.co.uk::2a11452f-02ad-4193-b2e4-6b0045103e2e" providerId="AD" clId="Web-{D819A428-0A07-2020-ABB8-E062103508AE}" dt="2020-06-20T10:44:44.647" v="117" actId="20577"/>
        <pc:sldMkLst>
          <pc:docMk/>
          <pc:sldMk cId="0" sldId="256"/>
        </pc:sldMkLst>
        <pc:spChg chg="mod">
          <ac:chgData name="K.Matthews" userId="S::k.matthews@josephleckieacademy.co.uk::2a11452f-02ad-4193-b2e4-6b0045103e2e" providerId="AD" clId="Web-{D819A428-0A07-2020-ABB8-E062103508AE}" dt="2020-06-20T10:44:44.647" v="117" actId="20577"/>
          <ac:spMkLst>
            <pc:docMk/>
            <pc:sldMk cId="0" sldId="256"/>
            <ac:spMk id="3" creationId="{7F3D2D72-DE01-4413-B826-D83ED5480491}"/>
          </ac:spMkLst>
        </pc:spChg>
        <pc:spChg chg="add del">
          <ac:chgData name="K.Matthews" userId="S::k.matthews@josephleckieacademy.co.uk::2a11452f-02ad-4193-b2e4-6b0045103e2e" providerId="AD" clId="Web-{D819A428-0A07-2020-ABB8-E062103508AE}" dt="2020-06-20T10:41:17.241" v="70"/>
          <ac:spMkLst>
            <pc:docMk/>
            <pc:sldMk cId="0" sldId="256"/>
            <ac:spMk id="4" creationId="{91368834-09D5-447C-82D3-4EF7ABC91CF1}"/>
          </ac:spMkLst>
        </pc:spChg>
        <pc:spChg chg="add del mod">
          <ac:chgData name="K.Matthews" userId="S::k.matthews@josephleckieacademy.co.uk::2a11452f-02ad-4193-b2e4-6b0045103e2e" providerId="AD" clId="Web-{D819A428-0A07-2020-ABB8-E062103508AE}" dt="2020-06-20T10:41:14.710" v="69"/>
          <ac:spMkLst>
            <pc:docMk/>
            <pc:sldMk cId="0" sldId="256"/>
            <ac:spMk id="6" creationId="{EA4F559F-4EA4-44E3-9BD4-64A7BFDF3742}"/>
          </ac:spMkLst>
        </pc:spChg>
        <pc:spChg chg="add del">
          <ac:chgData name="K.Matthews" userId="S::k.matthews@josephleckieacademy.co.uk::2a11452f-02ad-4193-b2e4-6b0045103e2e" providerId="AD" clId="Web-{D819A428-0A07-2020-ABB8-E062103508AE}" dt="2020-06-20T10:41:10.554" v="65"/>
          <ac:spMkLst>
            <pc:docMk/>
            <pc:sldMk cId="0" sldId="256"/>
            <ac:spMk id="7" creationId="{435B46F5-7826-4C9C-8DE7-B41716E9C019}"/>
          </ac:spMkLst>
        </pc:spChg>
        <pc:spChg chg="add mod">
          <ac:chgData name="K.Matthews" userId="S::k.matthews@josephleckieacademy.co.uk::2a11452f-02ad-4193-b2e4-6b0045103e2e" providerId="AD" clId="Web-{D819A428-0A07-2020-ABB8-E062103508AE}" dt="2020-06-20T10:41:06.976" v="64" actId="14100"/>
          <ac:spMkLst>
            <pc:docMk/>
            <pc:sldMk cId="0" sldId="256"/>
            <ac:spMk id="8" creationId="{6A5BC255-1AAF-4FA6-AF10-FA216332C03D}"/>
          </ac:spMkLst>
        </pc:spChg>
        <pc:picChg chg="mod">
          <ac:chgData name="K.Matthews" userId="S::k.matthews@josephleckieacademy.co.uk::2a11452f-02ad-4193-b2e4-6b0045103e2e" providerId="AD" clId="Web-{D819A428-0A07-2020-ABB8-E062103508AE}" dt="2020-06-20T10:44:14.725" v="101" actId="1076"/>
          <ac:picMkLst>
            <pc:docMk/>
            <pc:sldMk cId="0" sldId="256"/>
            <ac:picMk id="5" creationId="{41346773-DF7A-9E42-BE1E-8F3A7DBF491A}"/>
          </ac:picMkLst>
        </pc:picChg>
        <pc:picChg chg="add mod">
          <ac:chgData name="K.Matthews" userId="S::k.matthews@josephleckieacademy.co.uk::2a11452f-02ad-4193-b2e4-6b0045103e2e" providerId="AD" clId="Web-{D819A428-0A07-2020-ABB8-E062103508AE}" dt="2020-06-20T10:43:54.803" v="97" actId="1076"/>
          <ac:picMkLst>
            <pc:docMk/>
            <pc:sldMk cId="0" sldId="256"/>
            <ac:picMk id="9" creationId="{2A6CC57A-3C2F-4446-9D46-2814A8654F87}"/>
          </ac:picMkLst>
        </pc:picChg>
        <pc:picChg chg="add mod">
          <ac:chgData name="K.Matthews" userId="S::k.matthews@josephleckieacademy.co.uk::2a11452f-02ad-4193-b2e4-6b0045103e2e" providerId="AD" clId="Web-{D819A428-0A07-2020-ABB8-E062103508AE}" dt="2020-06-20T10:44:08.991" v="100" actId="1076"/>
          <ac:picMkLst>
            <pc:docMk/>
            <pc:sldMk cId="0" sldId="256"/>
            <ac:picMk id="11" creationId="{481262D4-1206-4C6B-BD4E-26B284C57FD8}"/>
          </ac:picMkLst>
        </pc:picChg>
      </pc:sldChg>
      <pc:sldChg chg="addSp modSp">
        <pc:chgData name="K.Matthews" userId="S::k.matthews@josephleckieacademy.co.uk::2a11452f-02ad-4193-b2e4-6b0045103e2e" providerId="AD" clId="Web-{D819A428-0A07-2020-ABB8-E062103508AE}" dt="2020-06-20T10:42:15.975" v="81" actId="1076"/>
        <pc:sldMkLst>
          <pc:docMk/>
          <pc:sldMk cId="0" sldId="257"/>
        </pc:sldMkLst>
        <pc:picChg chg="add mod">
          <ac:chgData name="K.Matthews" userId="S::k.matthews@josephleckieacademy.co.uk::2a11452f-02ad-4193-b2e4-6b0045103e2e" providerId="AD" clId="Web-{D819A428-0A07-2020-ABB8-E062103508AE}" dt="2020-06-20T10:42:15.975" v="81" actId="1076"/>
          <ac:picMkLst>
            <pc:docMk/>
            <pc:sldMk cId="0" sldId="257"/>
            <ac:picMk id="4" creationId="{A75C53B9-AF19-4566-A731-DC700576E334}"/>
          </ac:picMkLst>
        </pc:picChg>
      </pc:sldChg>
      <pc:sldChg chg="addSp modSp">
        <pc:chgData name="K.Matthews" userId="S::k.matthews@josephleckieacademy.co.uk::2a11452f-02ad-4193-b2e4-6b0045103e2e" providerId="AD" clId="Web-{D819A428-0A07-2020-ABB8-E062103508AE}" dt="2020-06-20T10:42:41.819" v="89" actId="1076"/>
        <pc:sldMkLst>
          <pc:docMk/>
          <pc:sldMk cId="0" sldId="258"/>
        </pc:sldMkLst>
        <pc:picChg chg="add mod">
          <ac:chgData name="K.Matthews" userId="S::k.matthews@josephleckieacademy.co.uk::2a11452f-02ad-4193-b2e4-6b0045103e2e" providerId="AD" clId="Web-{D819A428-0A07-2020-ABB8-E062103508AE}" dt="2020-06-20T10:42:41.819" v="89" actId="1076"/>
          <ac:picMkLst>
            <pc:docMk/>
            <pc:sldMk cId="0" sldId="258"/>
            <ac:picMk id="4" creationId="{0F328655-4B00-46E5-B3A9-551104225831}"/>
          </ac:picMkLst>
        </pc:picChg>
      </pc:sldChg>
      <pc:sldChg chg="addSp modSp">
        <pc:chgData name="K.Matthews" userId="S::k.matthews@josephleckieacademy.co.uk::2a11452f-02ad-4193-b2e4-6b0045103e2e" providerId="AD" clId="Web-{D819A428-0A07-2020-ABB8-E062103508AE}" dt="2020-06-20T10:43:21.850" v="91" actId="1076"/>
        <pc:sldMkLst>
          <pc:docMk/>
          <pc:sldMk cId="0" sldId="259"/>
        </pc:sldMkLst>
        <pc:picChg chg="add mod">
          <ac:chgData name="K.Matthews" userId="S::k.matthews@josephleckieacademy.co.uk::2a11452f-02ad-4193-b2e4-6b0045103e2e" providerId="AD" clId="Web-{D819A428-0A07-2020-ABB8-E062103508AE}" dt="2020-06-20T10:43:21.850" v="91" actId="1076"/>
          <ac:picMkLst>
            <pc:docMk/>
            <pc:sldMk cId="0" sldId="259"/>
            <ac:picMk id="4" creationId="{D2F4BDFE-61CB-45B6-AFA1-06F90E66AB3A}"/>
          </ac:picMkLst>
        </pc:picChg>
      </pc:sldChg>
      <pc:sldChg chg="addSp modSp">
        <pc:chgData name="K.Matthews" userId="S::k.matthews@josephleckieacademy.co.uk::2a11452f-02ad-4193-b2e4-6b0045103e2e" providerId="AD" clId="Web-{D819A428-0A07-2020-ABB8-E062103508AE}" dt="2020-06-20T10:42:00.585" v="79" actId="1076"/>
        <pc:sldMkLst>
          <pc:docMk/>
          <pc:sldMk cId="0" sldId="262"/>
        </pc:sldMkLst>
        <pc:picChg chg="add mod">
          <ac:chgData name="K.Matthews" userId="S::k.matthews@josephleckieacademy.co.uk::2a11452f-02ad-4193-b2e4-6b0045103e2e" providerId="AD" clId="Web-{D819A428-0A07-2020-ABB8-E062103508AE}" dt="2020-06-20T10:42:00.585" v="79" actId="1076"/>
          <ac:picMkLst>
            <pc:docMk/>
            <pc:sldMk cId="0" sldId="262"/>
            <ac:picMk id="2" creationId="{47A432A8-4D60-48AF-AE0F-1AE57ED8F9ED}"/>
          </ac:picMkLst>
        </pc:picChg>
      </pc:sldChg>
      <pc:sldChg chg="addSp modSp">
        <pc:chgData name="K.Matthews" userId="S::k.matthews@josephleckieacademy.co.uk::2a11452f-02ad-4193-b2e4-6b0045103e2e" providerId="AD" clId="Web-{D819A428-0A07-2020-ABB8-E062103508AE}" dt="2020-06-20T10:42:34.288" v="87" actId="1076"/>
        <pc:sldMkLst>
          <pc:docMk/>
          <pc:sldMk cId="0" sldId="274"/>
        </pc:sldMkLst>
        <pc:picChg chg="add mod">
          <ac:chgData name="K.Matthews" userId="S::k.matthews@josephleckieacademy.co.uk::2a11452f-02ad-4193-b2e4-6b0045103e2e" providerId="AD" clId="Web-{D819A428-0A07-2020-ABB8-E062103508AE}" dt="2020-06-20T10:42:34.288" v="87" actId="1076"/>
          <ac:picMkLst>
            <pc:docMk/>
            <pc:sldMk cId="0" sldId="274"/>
            <ac:picMk id="2" creationId="{2A30B2EE-F6CE-451E-8E3F-0317B9F64698}"/>
          </ac:picMkLst>
        </pc:picChg>
      </pc:sldChg>
      <pc:sldChg chg="addSp modSp">
        <pc:chgData name="K.Matthews" userId="S::k.matthews@josephleckieacademy.co.uk::2a11452f-02ad-4193-b2e4-6b0045103e2e" providerId="AD" clId="Web-{D819A428-0A07-2020-ABB8-E062103508AE}" dt="2020-06-20T10:43:36.959" v="94" actId="1076"/>
        <pc:sldMkLst>
          <pc:docMk/>
          <pc:sldMk cId="0" sldId="276"/>
        </pc:sldMkLst>
        <pc:picChg chg="add mod">
          <ac:chgData name="K.Matthews" userId="S::k.matthews@josephleckieacademy.co.uk::2a11452f-02ad-4193-b2e4-6b0045103e2e" providerId="AD" clId="Web-{D819A428-0A07-2020-ABB8-E062103508AE}" dt="2020-06-20T10:43:36.959" v="94" actId="1076"/>
          <ac:picMkLst>
            <pc:docMk/>
            <pc:sldMk cId="0" sldId="276"/>
            <ac:picMk id="3" creationId="{10AE6EE0-DB43-4DAD-A7ED-E4CC62337560}"/>
          </ac:picMkLst>
        </pc:picChg>
      </pc:sldChg>
      <pc:sldChg chg="addSp modSp">
        <pc:chgData name="K.Matthews" userId="S::k.matthews@josephleckieacademy.co.uk::2a11452f-02ad-4193-b2e4-6b0045103e2e" providerId="AD" clId="Web-{D819A428-0A07-2020-ABB8-E062103508AE}" dt="2020-06-20T10:42:22.553" v="83" actId="1076"/>
        <pc:sldMkLst>
          <pc:docMk/>
          <pc:sldMk cId="0" sldId="283"/>
        </pc:sldMkLst>
        <pc:picChg chg="add mod">
          <ac:chgData name="K.Matthews" userId="S::k.matthews@josephleckieacademy.co.uk::2a11452f-02ad-4193-b2e4-6b0045103e2e" providerId="AD" clId="Web-{D819A428-0A07-2020-ABB8-E062103508AE}" dt="2020-06-20T10:42:22.553" v="83" actId="1076"/>
          <ac:picMkLst>
            <pc:docMk/>
            <pc:sldMk cId="0" sldId="283"/>
            <ac:picMk id="4" creationId="{DAA6D1E1-6307-4E6E-9014-0366245E10B0}"/>
          </ac:picMkLst>
        </pc:picChg>
      </pc:sldChg>
      <pc:sldChg chg="addSp modSp new">
        <pc:chgData name="K.Matthews" userId="S::k.matthews@josephleckieacademy.co.uk::2a11452f-02ad-4193-b2e4-6b0045103e2e" providerId="AD" clId="Web-{D819A428-0A07-2020-ABB8-E062103508AE}" dt="2020-06-20T10:48:59.366" v="167" actId="14100"/>
        <pc:sldMkLst>
          <pc:docMk/>
          <pc:sldMk cId="385825439" sldId="285"/>
        </pc:sldMkLst>
        <pc:spChg chg="mod">
          <ac:chgData name="K.Matthews" userId="S::k.matthews@josephleckieacademy.co.uk::2a11452f-02ad-4193-b2e4-6b0045103e2e" providerId="AD" clId="Web-{D819A428-0A07-2020-ABB8-E062103508AE}" dt="2020-06-20T10:46:29.491" v="159" actId="20577"/>
          <ac:spMkLst>
            <pc:docMk/>
            <pc:sldMk cId="385825439" sldId="285"/>
            <ac:spMk id="2" creationId="{3D031F64-98E0-409C-96FE-2BC08821C16F}"/>
          </ac:spMkLst>
        </pc:spChg>
        <pc:spChg chg="mod">
          <ac:chgData name="K.Matthews" userId="S::k.matthews@josephleckieacademy.co.uk::2a11452f-02ad-4193-b2e4-6b0045103e2e" providerId="AD" clId="Web-{D819A428-0A07-2020-ABB8-E062103508AE}" dt="2020-06-20T10:45:32.163" v="151" actId="20577"/>
          <ac:spMkLst>
            <pc:docMk/>
            <pc:sldMk cId="385825439" sldId="285"/>
            <ac:spMk id="3" creationId="{A4C4AC56-FD9C-4AB0-AB6E-874737374BD1}"/>
          </ac:spMkLst>
        </pc:spChg>
        <pc:picChg chg="add mod">
          <ac:chgData name="K.Matthews" userId="S::k.matthews@josephleckieacademy.co.uk::2a11452f-02ad-4193-b2e4-6b0045103e2e" providerId="AD" clId="Web-{D819A428-0A07-2020-ABB8-E062103508AE}" dt="2020-06-20T10:46:35.163" v="162" actId="1076"/>
          <ac:picMkLst>
            <pc:docMk/>
            <pc:sldMk cId="385825439" sldId="285"/>
            <ac:picMk id="4" creationId="{5C7BC61C-E074-4F9E-8D64-47C36FFFE9D4}"/>
          </ac:picMkLst>
        </pc:picChg>
        <pc:picChg chg="add mod">
          <ac:chgData name="K.Matthews" userId="S::k.matthews@josephleckieacademy.co.uk::2a11452f-02ad-4193-b2e4-6b0045103e2e" providerId="AD" clId="Web-{D819A428-0A07-2020-ABB8-E062103508AE}" dt="2020-06-20T10:47:54.428" v="164" actId="1076"/>
          <ac:picMkLst>
            <pc:docMk/>
            <pc:sldMk cId="385825439" sldId="285"/>
            <ac:picMk id="5" creationId="{AE0F9280-3942-494D-AB2C-82E7E14D3703}"/>
          </ac:picMkLst>
        </pc:picChg>
        <pc:picChg chg="add mod">
          <ac:chgData name="K.Matthews" userId="S::k.matthews@josephleckieacademy.co.uk::2a11452f-02ad-4193-b2e4-6b0045103e2e" providerId="AD" clId="Web-{D819A428-0A07-2020-ABB8-E062103508AE}" dt="2020-06-20T10:48:59.366" v="167" actId="14100"/>
          <ac:picMkLst>
            <pc:docMk/>
            <pc:sldMk cId="385825439" sldId="285"/>
            <ac:picMk id="6" creationId="{5E76D378-C93A-4FE4-A94C-D363000508D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B83242DB-4FF3-4773-8D9B-07731921E43D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5C434CDC-90B8-416A-9C42-391BA3FF294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33AE3F36-E0A0-41B3-8482-AC796BB9A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AF61F64-9F76-46F4-9DF5-0E4E5E8FF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535482F5-73D2-4729-ADD2-410ECD47A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855FCF6-203F-4E33-8B1D-65579E2DE095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6C032170-A1B5-434D-AF9E-420B3C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0B7E946-007D-477B-894C-D9FB3102E9B2}" type="datetimeFigureOut">
              <a:rPr lang="en-GB"/>
              <a:pPr>
                <a:defRPr/>
              </a:pPr>
              <a:t>26/06/2020</a:t>
            </a:fld>
            <a:endParaRPr lang="en-GB" dirty="0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AFFA9049-36D5-4A52-B4DD-74188C4A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393CFB4D-451E-47B6-8C3B-E356CAC4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3DD709-AEC1-47EB-BE8A-025472164E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408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ABD0B4D-8D42-4B3D-B50D-379CDBC5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C396-245F-4C45-849E-3C35540D96B9}" type="datetimeFigureOut">
              <a:rPr lang="en-GB"/>
              <a:pPr>
                <a:defRPr/>
              </a:pPr>
              <a:t>26/06/2020</a:t>
            </a:fld>
            <a:endParaRPr lang="en-GB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E67930D-8929-4B6B-A6A9-EA570EEF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3ADC356-9257-4572-BC47-C74B3ECB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E633D-E5C0-4480-B634-FE3B209D4B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84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A0746FB-85AB-41C1-9809-78968F37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AA9F-09D6-434C-9166-30BE1302E0F7}" type="datetimeFigureOut">
              <a:rPr lang="en-GB"/>
              <a:pPr>
                <a:defRPr/>
              </a:pPr>
              <a:t>26/06/2020</a:t>
            </a:fld>
            <a:endParaRPr lang="en-GB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48C9D93-2FD6-4113-8987-A518474B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5CAACEB-4B61-45D3-B2E1-036FEED0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B6C1-8A9C-4DFF-AC6D-88397F0F1F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038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E71176F-7A95-43D5-B4E8-F643A90E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EC70-CFB2-4297-8648-7E61C651A13D}" type="datetimeFigureOut">
              <a:rPr lang="en-GB"/>
              <a:pPr>
                <a:defRPr/>
              </a:pPr>
              <a:t>26/06/2020</a:t>
            </a:fld>
            <a:endParaRPr lang="en-GB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5672E0D-D8AF-4CEE-AC1F-07159FF1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912901B-8B8E-46F3-88EC-C1E25BCA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D16E-25B6-4D63-AD41-24060D5984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035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BF5CD77E-A784-4F94-B417-2674F5290234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11">
            <a:extLst>
              <a:ext uri="{FF2B5EF4-FFF2-40B4-BE49-F238E27FC236}">
                <a16:creationId xmlns:a16="http://schemas.microsoft.com/office/drawing/2014/main" id="{20EBF4CA-8B2C-4504-8307-137D72325834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D010B5-A2AE-4A2D-830E-2A920D5C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A49BC-938E-4C66-AD64-553C3AB5B558}" type="datetimeFigureOut">
              <a:rPr lang="en-GB"/>
              <a:pPr>
                <a:defRPr/>
              </a:pPr>
              <a:t>26/06/2020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822190-FA5D-4F23-BE6D-E7FC95DA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0501216-60BD-48D6-B431-6BD0F6A5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6E899-5592-43CC-A67F-246388742E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1469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64F60-54DE-41FB-8633-AB8D887A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DFD816-36E4-4315-9C72-7B6A7A5F21BB}" type="datetimeFigureOut">
              <a:rPr lang="en-GB"/>
              <a:pPr>
                <a:defRPr/>
              </a:pPr>
              <a:t>26/06/2020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99260-1185-452B-9DE5-E20EABF3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AA294-FB17-49B7-A1DE-65AC9ABD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45DCA-7108-4C94-86D7-DD7B64CC74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048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6637E7-12A8-49C4-B22A-95016DCD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9D4E84-9962-43D8-9DF2-4A13C5D44835}" type="datetimeFigureOut">
              <a:rPr lang="en-GB"/>
              <a:pPr>
                <a:defRPr/>
              </a:pPr>
              <a:t>26/06/2020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957046-263B-4A4F-99FE-052B4601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67C1B-F615-4B72-BA0C-CF7599A0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5F053-8C21-4083-A472-43616984BC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287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68A61-081F-45C5-B397-B084F21D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114365-5011-4630-A851-F69B808E460A}" type="datetimeFigureOut">
              <a:rPr lang="en-GB"/>
              <a:pPr>
                <a:defRPr/>
              </a:pPr>
              <a:t>26/06/2020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BCD37-6CE7-4480-97F2-9982409B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ACA59-D7A8-4E95-AAD2-D10444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7B22-3AFC-4E9F-85B9-A4F6E3F09B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879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F53FB70B-16DB-46C4-8352-587EB8B7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D0C3D-9728-42A7-960D-8F0F147DA3F7}" type="datetimeFigureOut">
              <a:rPr lang="en-GB"/>
              <a:pPr>
                <a:defRPr/>
              </a:pPr>
              <a:t>26/06/2020</a:t>
            </a:fld>
            <a:endParaRPr lang="en-GB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9E30AEE9-4B27-4646-9A46-BEFF32B1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54A6FC12-6BFC-4C71-BA0A-A314E8A1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0F816-86AE-4671-96B4-4566F5E838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962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FAE0B-1172-4B59-BF67-917148FF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FCBCCF-798A-4634-8377-D00CE09E2820}" type="datetimeFigureOut">
              <a:rPr lang="en-GB"/>
              <a:pPr>
                <a:defRPr/>
              </a:pPr>
              <a:t>26/06/2020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6D19A-603B-48A4-9642-0BEE8BA8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BE951-3F41-47B9-AC4F-91AEC933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7A70A-C898-47FA-BC19-69B7C665B2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1948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9C89A17C-5FCD-44C2-BC44-EE5F049A0155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024A6704-BE2A-4C33-9CC7-1FA03D08EAFE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804F663-544A-4D7B-83E3-23F0FE2A14C1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9F2BDA-F467-4DBB-AF8C-356540287413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8">
            <a:extLst>
              <a:ext uri="{FF2B5EF4-FFF2-40B4-BE49-F238E27FC236}">
                <a16:creationId xmlns:a16="http://schemas.microsoft.com/office/drawing/2014/main" id="{CF2AA957-30FD-403F-BEFF-98FA8C005CD7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19">
            <a:extLst>
              <a:ext uri="{FF2B5EF4-FFF2-40B4-BE49-F238E27FC236}">
                <a16:creationId xmlns:a16="http://schemas.microsoft.com/office/drawing/2014/main" id="{E3BAC26E-F9BE-4AF8-ABE1-8A4E5DB0D320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21F73312-35D0-4A31-8275-D2FA1F10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D3EE14B-BCFD-474C-9462-C6CDC1A6C5B2}" type="datetimeFigureOut">
              <a:rPr lang="en-GB"/>
              <a:pPr>
                <a:defRPr/>
              </a:pPr>
              <a:t>26/06/2020</a:t>
            </a:fld>
            <a:endParaRPr lang="en-GB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21DD0B5F-0E4A-4954-B217-B95528C6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063FA0B5-17D7-4522-89EC-9BF76CED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7A2DD-1E98-4D33-8C5C-C18504749E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1632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EFE63B2-58E0-452E-9647-14F0DFFDD52C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075" name="Freeform 11">
            <a:extLst>
              <a:ext uri="{FF2B5EF4-FFF2-40B4-BE49-F238E27FC236}">
                <a16:creationId xmlns:a16="http://schemas.microsoft.com/office/drawing/2014/main" id="{10959FD0-09D8-4B05-8FFA-C13EB5C07B60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2A0F321-EF67-481D-81A6-E781F6729056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AF051D-E2C8-48A8-8DDC-1E42CAA9B979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0DD7F36B-C7C5-4782-853F-E449AA1D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81" name="Text Placeholder 29">
            <a:extLst>
              <a:ext uri="{FF2B5EF4-FFF2-40B4-BE49-F238E27FC236}">
                <a16:creationId xmlns:a16="http://schemas.microsoft.com/office/drawing/2014/main" id="{EC778F26-5C44-4810-8BB5-E5FE60D84F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ADE3FB9-B5CC-4FE8-9520-B584A6307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0FEBE7A-A143-4C38-BE08-71E6AED65BF7}" type="datetimeFigureOut">
              <a:rPr lang="en-GB"/>
              <a:pPr>
                <a:defRPr/>
              </a:pPr>
              <a:t>26/06/2020</a:t>
            </a:fld>
            <a:endParaRPr lang="en-GB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7060C7F-0845-4B42-9E50-5040E96B6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2C9771-8E3E-46D2-93FA-3EA23509D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AD1D9579-6632-4177-91B3-F1D9217650E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9" r:id="rId2"/>
    <p:sldLayoutId id="2147484044" r:id="rId3"/>
    <p:sldLayoutId id="2147484045" r:id="rId4"/>
    <p:sldLayoutId id="2147484046" r:id="rId5"/>
    <p:sldLayoutId id="2147484047" r:id="rId6"/>
    <p:sldLayoutId id="2147484040" r:id="rId7"/>
    <p:sldLayoutId id="2147484048" r:id="rId8"/>
    <p:sldLayoutId id="2147484049" r:id="rId9"/>
    <p:sldLayoutId id="2147484041" r:id="rId10"/>
    <p:sldLayoutId id="21474840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LQBcAVghu4" TargetMode="External"/><Relationship Id="rId2" Type="http://schemas.openxmlformats.org/officeDocument/2006/relationships/hyperlink" Target="https://www.youtube.com/watch?v=VjZolHCrC8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image" Target="../media/image5.png"/><Relationship Id="rId4" Type="http://schemas.openxmlformats.org/officeDocument/2006/relationships/hyperlink" Target="http://www.youtube.com/watch?v=nEDLGQ7qxw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C506-6C3E-47B3-8B99-2B31A0DFD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79743"/>
            <a:ext cx="7772400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Nature v. nurture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2D72-DE01-4413-B826-D83ED5480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895" y="1551610"/>
            <a:ext cx="6642526" cy="1447169"/>
          </a:xfrm>
        </p:spPr>
        <p:txBody>
          <a:bodyPr/>
          <a:lstStyle/>
          <a:p>
            <a:pPr marR="0" algn="l" eaLnBrk="1" hangingPunct="1"/>
            <a:r>
              <a:rPr lang="en-GB" altLang="en-US" dirty="0"/>
              <a:t>Work your way through the </a:t>
            </a:r>
            <a:r>
              <a:rPr lang="en-GB" altLang="en-US" dirty="0" err="1"/>
              <a:t>powerpoint</a:t>
            </a:r>
            <a:r>
              <a:rPr lang="en-GB" altLang="en-US" dirty="0"/>
              <a:t>. Some slides have task, this is indicated with this picture -</a:t>
            </a:r>
          </a:p>
          <a:p>
            <a:pPr marR="0" algn="l" eaLnBrk="1" hangingPunct="1"/>
            <a:r>
              <a:rPr lang="en-GB" altLang="en-US" dirty="0"/>
              <a:t>Some slides have videos to watch or information to read this is indicated -</a:t>
            </a:r>
            <a:endParaRPr lang="en-GB" altLang="en-US" dirty="0">
              <a:cs typeface="Lucida Sans Unicode"/>
            </a:endParaRPr>
          </a:p>
          <a:p>
            <a:pPr marR="0" algn="l" eaLnBrk="1" hangingPunct="1"/>
            <a:r>
              <a:rPr lang="en-GB" altLang="en-US" dirty="0"/>
              <a:t>Then complete the final task a report.</a:t>
            </a:r>
            <a:endParaRPr lang="en-GB" altLang="en-US" dirty="0">
              <a:cs typeface="Lucida Sans Unicode"/>
            </a:endParaRPr>
          </a:p>
          <a:p>
            <a:pPr marR="0" algn="l" eaLnBrk="1" hangingPunct="1"/>
            <a:r>
              <a:rPr lang="en-GB" altLang="en-US" dirty="0"/>
              <a:t>Email all tasks and report back to:</a:t>
            </a:r>
          </a:p>
          <a:p>
            <a:pPr marR="0" algn="l"/>
            <a:r>
              <a:rPr lang="en-GB" altLang="en-US" dirty="0"/>
              <a:t>Mrs Matthews by 17th July. </a:t>
            </a:r>
            <a:endParaRPr lang="en-GB" altLang="en-US" dirty="0">
              <a:cs typeface="Lucida Sans Unicode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1346773-DF7A-9E42-BE1E-8F3A7DBF49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14" y="2040949"/>
            <a:ext cx="774979" cy="9052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5BC255-1AAF-4FA6-AF10-FA216332C03D}"/>
              </a:ext>
            </a:extLst>
          </p:cNvPr>
          <p:cNvSpPr txBox="1"/>
          <p:nvPr/>
        </p:nvSpPr>
        <p:spPr>
          <a:xfrm>
            <a:off x="250346" y="365365"/>
            <a:ext cx="40227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Start 29th June – Deadline 17th July </a:t>
            </a:r>
            <a:endParaRPr lang="en-US" dirty="0"/>
          </a:p>
        </p:txBody>
      </p:sp>
      <p:pic>
        <p:nvPicPr>
          <p:cNvPr id="9" name="Picture 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A6CC57A-3C2F-4446-9D46-2814A8654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985" y="2943181"/>
            <a:ext cx="1535502" cy="885373"/>
          </a:xfrm>
          <a:prstGeom prst="rect">
            <a:avLst/>
          </a:prstGeom>
        </p:spPr>
      </p:pic>
      <p:pic>
        <p:nvPicPr>
          <p:cNvPr id="11" name="Picture 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481262D4-1206-4C6B-BD4E-26B284C57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331" y="2946909"/>
            <a:ext cx="911525" cy="877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E9076-4401-4791-AC08-14FA18D3A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Some theorists sees the mind as a ‘blank slate’</a:t>
            </a:r>
          </a:p>
          <a:p>
            <a:pPr eaLnBrk="1" hangingPunct="1"/>
            <a:r>
              <a:rPr lang="en-GB" altLang="en-US"/>
              <a:t>Thus: behaviour, knowledge and skills are a result of social learning</a:t>
            </a:r>
          </a:p>
          <a:p>
            <a:pPr eaLnBrk="1" hangingPunct="1"/>
            <a:r>
              <a:rPr lang="en-GB" altLang="en-US"/>
              <a:t>BF Skinner was a nurture theorist who argued that language is learned from others</a:t>
            </a:r>
          </a:p>
          <a:p>
            <a:pPr eaLnBrk="1" hangingPunct="1"/>
            <a:endParaRPr lang="en-GB" altLang="en-US"/>
          </a:p>
          <a:p>
            <a:pPr marL="109537" indent="0" eaLnBrk="1" hangingPunct="1">
              <a:buNone/>
            </a:pPr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8E0AE-395A-4C60-8160-3DDB37B5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Nurture 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3C91C9D2-1686-4DAA-A17E-181D4FD6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011738"/>
            <a:ext cx="1301750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C8B574EF-4CA0-4DE3-917D-6AEBBAB1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45075"/>
            <a:ext cx="14827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0F328655-4B00-46E5-B3A9-551104225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13" y="4528419"/>
            <a:ext cx="21336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CCB45-8478-EA49-B909-299074BEC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Task</a:t>
            </a:r>
          </a:p>
          <a:p>
            <a:r>
              <a:rPr lang="en-GB"/>
              <a:t>Research the nature v nurture debate</a:t>
            </a:r>
          </a:p>
          <a:p>
            <a:r>
              <a:rPr lang="en-GB"/>
              <a:t>Read about stories related </a:t>
            </a:r>
          </a:p>
          <a:p>
            <a:r>
              <a:rPr lang="en-GB"/>
              <a:t>This will help you with your final task</a:t>
            </a:r>
          </a:p>
          <a:p>
            <a:pPr marL="109537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97B7D-2917-8843-9E1E-11F8D69E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Research </a:t>
            </a:r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C5D50E6-90DA-D047-9418-78DFB44315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06" y="3993490"/>
            <a:ext cx="1957620" cy="22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6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90B68-B911-48C6-A1AF-2661ED4DD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5905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/>
              <a:t>Watch the following clips carefully –</a:t>
            </a:r>
            <a:endParaRPr lang="en-US" dirty="0"/>
          </a:p>
          <a:p>
            <a:pPr marL="365760" indent="-255905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/>
              <a:t> Genie Wiley</a:t>
            </a:r>
            <a:endParaRPr lang="en-US" dirty="0">
              <a:cs typeface="Lucida Sans Unicode"/>
            </a:endParaRPr>
          </a:p>
          <a:p>
            <a:pPr marL="365760" indent="-255905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200" dirty="0">
                <a:ea typeface="+mn-lt"/>
                <a:cs typeface="+mn-lt"/>
                <a:hlinkClick r:id="rId2"/>
              </a:rPr>
              <a:t>https://www.youtube.com/watch?v=VjZolHCrC8E</a:t>
            </a:r>
            <a:endParaRPr lang="en-GB" sz="1200" dirty="0">
              <a:cs typeface="Lucida Sans Unicode"/>
            </a:endParaRPr>
          </a:p>
          <a:p>
            <a:pPr marL="109855" indent="0" eaLnBrk="1" fontAlgn="auto" hangingPunct="1">
              <a:spcAft>
                <a:spcPts val="0"/>
              </a:spcAft>
              <a:buNone/>
              <a:defRPr/>
            </a:pPr>
            <a:endParaRPr lang="en-GB" altLang="en-US" sz="1000" dirty="0">
              <a:cs typeface="Lucida Sans Unicode"/>
            </a:endParaRPr>
          </a:p>
          <a:p>
            <a:pPr indent="-255270" eaLnBrk="1" hangingPunct="1">
              <a:defRPr/>
            </a:pPr>
            <a:r>
              <a:rPr lang="en-GB" altLang="en-US" dirty="0"/>
              <a:t>The David Reimer Story</a:t>
            </a:r>
            <a:endParaRPr lang="en-GB" altLang="en-US" dirty="0">
              <a:cs typeface="Lucida Sans Unicode"/>
            </a:endParaRPr>
          </a:p>
          <a:p>
            <a:pPr indent="-255270" eaLnBrk="1" hangingPunct="1">
              <a:defRPr/>
            </a:pPr>
            <a:r>
              <a:rPr lang="en-GB" sz="1000" dirty="0">
                <a:ea typeface="+mn-lt"/>
                <a:cs typeface="+mn-lt"/>
                <a:hlinkClick r:id="rId3"/>
              </a:rPr>
              <a:t>https://www.youtube.com/watch?v=9LQBcAVghu4</a:t>
            </a:r>
            <a:endParaRPr lang="en-GB" sz="1000"/>
          </a:p>
          <a:p>
            <a:pPr indent="-255270" eaLnBrk="1" hangingPunct="1">
              <a:defRPr/>
            </a:pPr>
            <a:r>
              <a:rPr lang="en-GB" altLang="en-US" dirty="0">
                <a:cs typeface="Lucida Sans Unicode"/>
              </a:rPr>
              <a:t>If links don’t work, go onto YouTube and search for - </a:t>
            </a:r>
            <a:r>
              <a:rPr lang="en-GB" dirty="0"/>
              <a:t>David Reimer and Genie </a:t>
            </a:r>
            <a:r>
              <a:rPr lang="en-GB" dirty="0">
                <a:ea typeface="+mn-lt"/>
                <a:cs typeface="+mn-lt"/>
              </a:rPr>
              <a:t>Wiley </a:t>
            </a:r>
            <a:endParaRPr lang="en-GB" altLang="en-US" dirty="0" err="1">
              <a:cs typeface="Lucida Sans Unicode"/>
            </a:endParaRPr>
          </a:p>
          <a:p>
            <a:pPr indent="-255270" eaLnBrk="1" hangingPunct="1">
              <a:defRPr/>
            </a:pPr>
            <a:endParaRPr lang="en-GB" altLang="en-US" dirty="0">
              <a:cs typeface="Lucida Sans Unicode"/>
            </a:endParaRPr>
          </a:p>
          <a:p>
            <a:pPr indent="-255270" eaLnBrk="1" hangingPunct="1">
              <a:defRPr/>
            </a:pPr>
            <a:r>
              <a:rPr lang="en-GB" altLang="en-US" dirty="0"/>
              <a:t>How do the clips you have just watched compare?</a:t>
            </a:r>
            <a:endParaRPr lang="en-GB" altLang="en-US" dirty="0">
              <a:cs typeface="Lucida Sans Unicod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46587-41F6-4E4E-8F02-E8442BF1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Nature v. nurture</a:t>
            </a: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D2F4BDFE-61CB-45B6-AFA1-06F90E66A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759" y="5430465"/>
            <a:ext cx="2081842" cy="117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>
            <a:extLst>
              <a:ext uri="{FF2B5EF4-FFF2-40B4-BE49-F238E27FC236}">
                <a16:creationId xmlns:a16="http://schemas.microsoft.com/office/drawing/2014/main" id="{728415F9-7EA9-4CF1-A4C4-F0F8FFC2B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81" y="1027323"/>
            <a:ext cx="8384917" cy="6193673"/>
          </a:xfrm>
        </p:spPr>
        <p:txBody>
          <a:bodyPr/>
          <a:lstStyle/>
          <a:p>
            <a:pPr marL="109537" indent="0" eaLnBrk="1" hangingPunct="1">
              <a:buNone/>
            </a:pPr>
            <a:r>
              <a:rPr lang="en-GB" altLang="en-US" sz="2800"/>
              <a:t>Your task is to outline both sides of the nature and nurture debate. </a:t>
            </a:r>
          </a:p>
          <a:p>
            <a:pPr marL="109537" indent="0" eaLnBrk="1" hangingPunct="1">
              <a:buNone/>
            </a:pPr>
            <a:endParaRPr lang="en-GB" altLang="en-US" sz="2800"/>
          </a:p>
          <a:p>
            <a:pPr eaLnBrk="1" hangingPunct="1"/>
            <a:r>
              <a:rPr lang="en-GB" altLang="en-US" sz="2800"/>
              <a:t>Explain what nature means</a:t>
            </a:r>
          </a:p>
          <a:p>
            <a:pPr eaLnBrk="1" hangingPunct="1"/>
            <a:r>
              <a:rPr lang="en-GB" altLang="en-US" sz="2800"/>
              <a:t>Explain what nurture means</a:t>
            </a:r>
          </a:p>
          <a:p>
            <a:pPr eaLnBrk="1" hangingPunct="1"/>
            <a:r>
              <a:rPr lang="en-GB" altLang="en-US" sz="2800"/>
              <a:t>Summarise what you watch about Genie and David – explain how these link to this debate.</a:t>
            </a:r>
          </a:p>
          <a:p>
            <a:pPr eaLnBrk="1" hangingPunct="1"/>
            <a:r>
              <a:rPr lang="en-GB" altLang="en-US" sz="2800"/>
              <a:t>Make a conclusion based on all your research to decided nature / nurture or BOTH. Justify your answer.</a:t>
            </a:r>
          </a:p>
          <a:p>
            <a:endParaRPr lang="en-GB" altLang="en-US" sz="2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DEE023-818C-4C32-B1B5-2380B024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Task - report</a:t>
            </a:r>
            <a:endParaRPr lang="en-GB" dirty="0"/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5BFD6379-BF03-478B-A3A3-D86D6A88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46" y="125066"/>
            <a:ext cx="2671525" cy="90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ACE305AC-6329-6C45-AA77-B93175DEF0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53" y="5560465"/>
            <a:ext cx="1037866" cy="12027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31F64-98E0-409C-96FE-2BC08821C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55270"/>
            <a:r>
              <a:rPr lang="en-US" dirty="0">
                <a:cs typeface="Lucida Sans Unicode"/>
              </a:rPr>
              <a:t>Deadline 17th July</a:t>
            </a:r>
          </a:p>
          <a:p>
            <a:pPr indent="-255270"/>
            <a:endParaRPr lang="en-US" dirty="0">
              <a:cs typeface="Lucida Sans Unicode"/>
            </a:endParaRPr>
          </a:p>
          <a:p>
            <a:pPr indent="-255270"/>
            <a:endParaRPr lang="en-US" dirty="0">
              <a:cs typeface="Lucida Sans Unicod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C4AC56-FD9C-4AB0-AB6E-87473737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cs typeface="Lucida Sans Unicode"/>
              </a:rPr>
              <a:t>Once complete email </a:t>
            </a:r>
            <a:br>
              <a:rPr lang="en-US" dirty="0">
                <a:cs typeface="Lucida Sans Unicode"/>
              </a:rPr>
            </a:br>
            <a:r>
              <a:rPr lang="en-US" dirty="0" err="1">
                <a:cs typeface="Lucida Sans Unicode"/>
              </a:rPr>
              <a:t>Mrs</a:t>
            </a:r>
            <a:r>
              <a:rPr lang="en-US" dirty="0">
                <a:cs typeface="Lucida Sans Unicode"/>
              </a:rPr>
              <a:t> Matthews </a:t>
            </a:r>
          </a:p>
        </p:txBody>
      </p:sp>
      <p:pic>
        <p:nvPicPr>
          <p:cNvPr id="4" name="Picture 4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5C7BC61C-E074-4F9E-8D64-47C36FFFE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15" y="2146540"/>
            <a:ext cx="3168769" cy="3183147"/>
          </a:xfrm>
          <a:prstGeom prst="rect">
            <a:avLst/>
          </a:prstGeom>
        </p:spPr>
      </p:pic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E0F9280-3942-494D-AB2C-82E7E14D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137" y="2140609"/>
            <a:ext cx="2581275" cy="1771650"/>
          </a:xfrm>
          <a:prstGeom prst="rect">
            <a:avLst/>
          </a:prstGeom>
        </p:spPr>
      </p:pic>
      <p:pic>
        <p:nvPicPr>
          <p:cNvPr id="6" name="Picture 6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5E76D378-C93A-4FE4-A94C-D36300050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608" y="4269627"/>
            <a:ext cx="2416294" cy="241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FE1E-BB1D-4DF0-84C1-7234C785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Nature and nurture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9BEFD3D-8D1C-4602-BB53-FC5B27E74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Individual task</a:t>
            </a:r>
          </a:p>
          <a:p>
            <a:r>
              <a:rPr lang="en-GB" altLang="en-US">
                <a:latin typeface="Comic Sans MS" panose="030F0702030302020204" pitchFamily="66" charset="0"/>
              </a:rPr>
              <a:t>Can you write an explanation of what the difference is between nature and nurture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78BE20BA-170C-4FD5-AFA9-43F7D2C3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16338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F3CC88B-FAE9-314F-8C2B-67ADC65269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83" y="274638"/>
            <a:ext cx="1319582" cy="15292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09753B29-D027-46FD-80DC-3469B1560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b="1"/>
              <a:t>Nature:</a:t>
            </a:r>
          </a:p>
          <a:p>
            <a:pPr eaLnBrk="1" hangingPunct="1"/>
            <a:r>
              <a:rPr lang="en-GB" altLang="en-US"/>
              <a:t>Genetic and biological influences</a:t>
            </a:r>
          </a:p>
          <a:p>
            <a:pPr eaLnBrk="1" hangingPunct="1"/>
            <a:r>
              <a:rPr lang="en-GB" altLang="en-US" b="1"/>
              <a:t>Nurture: </a:t>
            </a:r>
          </a:p>
          <a:p>
            <a:pPr eaLnBrk="1" hangingPunct="1"/>
            <a:r>
              <a:rPr lang="en-GB" altLang="en-US"/>
              <a:t>Social, economic and environmental influence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Fundamentally the argument is: which is the stronger influence on personal development, nature (Genetics) or nurture (Environment)</a:t>
            </a:r>
          </a:p>
          <a:p>
            <a:pPr eaLnBrk="1" hangingPunct="1"/>
            <a:endParaRPr lang="en-GB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BBCA2C-1694-C544-B904-4D3EA1A3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terms:</a:t>
            </a:r>
            <a:endParaRPr lang="en-US"/>
          </a:p>
        </p:txBody>
      </p:sp>
      <p:pic>
        <p:nvPicPr>
          <p:cNvPr id="2" name="Picture 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47A432A8-4D60-48AF-AE0F-1AE57ED8F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275" y="200834"/>
            <a:ext cx="21336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>
            <a:extLst>
              <a:ext uri="{FF2B5EF4-FFF2-40B4-BE49-F238E27FC236}">
                <a16:creationId xmlns:a16="http://schemas.microsoft.com/office/drawing/2014/main" id="{30BBA5F0-3101-4BF5-BDEB-5107D1128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04F34F-F421-4579-A27F-8EE08765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Nature</a:t>
            </a:r>
            <a:endParaRPr lang="en-GB" dirty="0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6AE39B69-6854-4E64-BEF4-E901042A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36623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73B7A177-07EF-46D6-A548-E9A8606B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7963"/>
            <a:ext cx="3411537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4">
            <a:extLst>
              <a:ext uri="{FF2B5EF4-FFF2-40B4-BE49-F238E27FC236}">
                <a16:creationId xmlns:a16="http://schemas.microsoft.com/office/drawing/2014/main" id="{682FF7FB-FC33-4511-908B-A94D61ED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3144838" cy="309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BEA304BA-E212-488E-A1B3-959B7DF49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071236-2C6D-4C01-9C3A-19F8ED57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Nurture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7E511F1C-BB80-4007-9B37-9DFC78FE2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319587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id="{DA4EC5D6-39FB-40BC-AB06-29658C1A9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5794375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27B8-0891-494B-9F78-90118F28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527" y="-171400"/>
            <a:ext cx="937138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hlinkClick r:id="rId4"/>
              </a:rPr>
              <a:t>Observation &amp; Imitation of Role Models</a:t>
            </a:r>
            <a:endParaRPr lang="en-GB" dirty="0"/>
          </a:p>
        </p:txBody>
      </p:sp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0AE6EE0-DB43-4DAD-A7ED-E4CC62337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249" y="6336237"/>
            <a:ext cx="773502" cy="454053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128" name="ShockwaveFlash1" r:id="rId2" imgW="8569440" imgH="5978520"/>
        </mc:Choice>
        <mc:Fallback>
          <p:control name="ShockwaveFlash1" r:id="rId2" imgW="8569440" imgH="5978520">
            <p:pic>
              <p:nvPicPr>
                <p:cNvPr id="1026" name="ShockwaveFlash1">
                  <a:extLst>
                    <a:ext uri="{FF2B5EF4-FFF2-40B4-BE49-F238E27FC236}">
                      <a16:creationId xmlns:a16="http://schemas.microsoft.com/office/drawing/2014/main" id="{D8E2A697-0017-4DC6-B505-3668C63BADB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23850" y="765175"/>
                  <a:ext cx="8569325" cy="59785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CC791-21D7-45A4-B13B-DA523A4B3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Biological programming</a:t>
            </a:r>
          </a:p>
          <a:p>
            <a:pPr eaLnBrk="1" hangingPunct="1"/>
            <a:r>
              <a:rPr lang="en-GB" altLang="en-US"/>
              <a:t>Genetics are our blueprint they contain our genetic code.</a:t>
            </a:r>
          </a:p>
          <a:p>
            <a:pPr eaLnBrk="1" hangingPunct="1"/>
            <a:r>
              <a:rPr lang="en-GB" altLang="en-US"/>
              <a:t>The question is: do we inherit our intellect, behaviour and diseases?</a:t>
            </a:r>
          </a:p>
          <a:p>
            <a:r>
              <a:rPr lang="en-GB" altLang="en-US">
                <a:latin typeface="Comic Sans MS" panose="030F0702030302020204" pitchFamily="66" charset="0"/>
              </a:rPr>
              <a:t>Behaviour is a result of your genes</a:t>
            </a:r>
          </a:p>
          <a:p>
            <a:r>
              <a:rPr lang="en-GB" altLang="en-US">
                <a:latin typeface="Comic Sans MS" panose="030F0702030302020204" pitchFamily="66" charset="0"/>
              </a:rPr>
              <a:t>It’s down to biology</a:t>
            </a:r>
          </a:p>
          <a:p>
            <a:r>
              <a:rPr lang="en-GB" altLang="en-US">
                <a:latin typeface="Comic Sans MS" panose="030F0702030302020204" pitchFamily="66" charset="0"/>
              </a:rPr>
              <a:t>Can’t help it</a:t>
            </a:r>
          </a:p>
          <a:p>
            <a:r>
              <a:rPr lang="en-GB" altLang="en-US">
                <a:latin typeface="Comic Sans MS" panose="030F0702030302020204" pitchFamily="66" charset="0"/>
              </a:rPr>
              <a:t>Criminals are born that way</a:t>
            </a:r>
          </a:p>
          <a:p>
            <a:r>
              <a:rPr lang="en-GB" altLang="en-US">
                <a:latin typeface="Comic Sans MS" panose="030F0702030302020204" pitchFamily="66" charset="0"/>
              </a:rPr>
              <a:t>Intelligence – born clever/not clever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C96D0-DBF9-4EAD-A1E2-01B6A71B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Nature </a:t>
            </a:r>
          </a:p>
        </p:txBody>
      </p:sp>
      <p:pic>
        <p:nvPicPr>
          <p:cNvPr id="4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A75C53B9-AF19-4566-A731-DC700576E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011" y="3651400"/>
            <a:ext cx="21336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0ABB4F-7EC0-423F-BF4C-63B1C97C1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63" y="1229823"/>
            <a:ext cx="8229600" cy="4525962"/>
          </a:xfrm>
        </p:spPr>
        <p:txBody>
          <a:bodyPr/>
          <a:lstStyle/>
          <a:p>
            <a:r>
              <a:rPr lang="en-GB" altLang="en-US"/>
              <a:t>Characteristics and differences not observed at birth but which emerge later in life are referred to as </a:t>
            </a:r>
            <a:r>
              <a:rPr lang="en-GB" altLang="en-US" b="1"/>
              <a:t>Maturation.</a:t>
            </a:r>
          </a:p>
          <a:p>
            <a:r>
              <a:rPr lang="en-GB" altLang="en-US"/>
              <a:t>Assumptions that individuals have a inner biological clock that determine </a:t>
            </a:r>
            <a:r>
              <a:rPr lang="en-GB" altLang="en-US" b="1"/>
              <a:t>when and at what rate physical development will progress.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726E2A-0582-4357-9E89-3F47BD81E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/>
              <a:t>Nature </a:t>
            </a:r>
            <a:endParaRPr lang="en-GB" dirty="0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DE787B57-CC57-4AD7-9F4A-84F9604ED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18" y="4125602"/>
            <a:ext cx="3103563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DAA6D1E1-6307-4E6E-9014-0366245E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992" y="4312758"/>
            <a:ext cx="21336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E01C5C17-61F6-49E0-AA19-A77D52383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3600">
                <a:latin typeface="Comic Sans MS" panose="030F0702030302020204" pitchFamily="66" charset="0"/>
              </a:rPr>
              <a:t>Behaviour is a result of your environment</a:t>
            </a:r>
          </a:p>
          <a:p>
            <a:r>
              <a:rPr lang="en-GB" altLang="en-US" sz="3600">
                <a:latin typeface="Comic Sans MS" panose="030F0702030302020204" pitchFamily="66" charset="0"/>
              </a:rPr>
              <a:t>Genes have little or no effect</a:t>
            </a:r>
          </a:p>
          <a:p>
            <a:r>
              <a:rPr lang="en-GB" altLang="en-US" sz="3600">
                <a:latin typeface="Comic Sans MS" panose="030F0702030302020204" pitchFamily="66" charset="0"/>
              </a:rPr>
              <a:t>Socialisation makes you into the person you are</a:t>
            </a:r>
          </a:p>
          <a:p>
            <a:r>
              <a:rPr lang="en-GB" altLang="en-US" sz="3600">
                <a:latin typeface="Comic Sans MS" panose="030F0702030302020204" pitchFamily="66" charset="0"/>
              </a:rPr>
              <a:t>Intelligence – educational success lies within social environment</a:t>
            </a:r>
          </a:p>
          <a:p>
            <a:endParaRPr lang="en-GB" altLang="en-US" sz="3600">
              <a:latin typeface="Comic Sans MS" panose="030F0702030302020204" pitchFamily="66" charset="0"/>
            </a:endParaRPr>
          </a:p>
          <a:p>
            <a:endParaRPr lang="en-GB" altLang="en-US">
              <a:latin typeface="Comic Sans MS" panose="030F0702030302020204" pitchFamily="66" charset="0"/>
            </a:endParaRPr>
          </a:p>
          <a:p>
            <a:endParaRPr lang="en-GB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25040B-4E8B-4362-90E9-072CBD10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Nurture </a:t>
            </a:r>
          </a:p>
        </p:txBody>
      </p:sp>
      <p:pic>
        <p:nvPicPr>
          <p:cNvPr id="2" name="Picture 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2A30B2EE-F6CE-451E-8E3F-0317B9F64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331" y="5089135"/>
            <a:ext cx="1242204" cy="12373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391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Comic Sans MS</vt:lpstr>
      <vt:lpstr>Lucida Sans Unicode</vt:lpstr>
      <vt:lpstr>Verdana</vt:lpstr>
      <vt:lpstr>Wingdings 2</vt:lpstr>
      <vt:lpstr>Wingdings 3</vt:lpstr>
      <vt:lpstr>Concourse</vt:lpstr>
      <vt:lpstr>Nature v. nurture</vt:lpstr>
      <vt:lpstr>Nature and nurture</vt:lpstr>
      <vt:lpstr>Key terms:</vt:lpstr>
      <vt:lpstr>Nature</vt:lpstr>
      <vt:lpstr>Nurture</vt:lpstr>
      <vt:lpstr>Observation &amp; Imitation of Role Models</vt:lpstr>
      <vt:lpstr>Nature </vt:lpstr>
      <vt:lpstr>Nature </vt:lpstr>
      <vt:lpstr>Nurture </vt:lpstr>
      <vt:lpstr>Nurture </vt:lpstr>
      <vt:lpstr>Research </vt:lpstr>
      <vt:lpstr>Nature v. nurture</vt:lpstr>
      <vt:lpstr>Task - report</vt:lpstr>
      <vt:lpstr>Once complete email  Mrs Matthews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v. nurture</dc:title>
  <dc:creator>Owner</dc:creator>
  <cp:lastModifiedBy>B.Lycett</cp:lastModifiedBy>
  <cp:revision>154</cp:revision>
  <dcterms:created xsi:type="dcterms:W3CDTF">2011-10-28T04:53:35Z</dcterms:created>
  <dcterms:modified xsi:type="dcterms:W3CDTF">2020-06-26T10:55:00Z</dcterms:modified>
</cp:coreProperties>
</file>